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handoutMasterIdLst>
    <p:handoutMasterId r:id="rId19"/>
  </p:handoutMasterIdLst>
  <p:sldIdLst>
    <p:sldId id="289" r:id="rId5"/>
    <p:sldId id="256" r:id="rId6"/>
    <p:sldId id="290" r:id="rId7"/>
    <p:sldId id="291" r:id="rId8"/>
    <p:sldId id="292" r:id="rId9"/>
    <p:sldId id="293" r:id="rId10"/>
    <p:sldId id="294" r:id="rId11"/>
    <p:sldId id="295" r:id="rId12"/>
    <p:sldId id="296" r:id="rId13"/>
    <p:sldId id="297" r:id="rId14"/>
    <p:sldId id="298" r:id="rId15"/>
    <p:sldId id="299" r:id="rId16"/>
    <p:sldId id="30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28" userDrawn="1">
          <p15:clr>
            <a:srgbClr val="A4A3A4"/>
          </p15:clr>
        </p15:guide>
        <p15:guide id="2" orient="horz" pos="9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BEB9AA"/>
    <a:srgbClr val="C0C9C2"/>
    <a:srgbClr val="AA9D92"/>
    <a:srgbClr val="F2F1EE"/>
    <a:srgbClr val="D8D2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595" autoAdjust="0"/>
  </p:normalViewPr>
  <p:slideViewPr>
    <p:cSldViewPr snapToGrid="0">
      <p:cViewPr varScale="1">
        <p:scale>
          <a:sx n="58" d="100"/>
          <a:sy n="58" d="100"/>
        </p:scale>
        <p:origin x="1140" y="60"/>
      </p:cViewPr>
      <p:guideLst>
        <p:guide pos="4128"/>
        <p:guide orient="horz" pos="960"/>
      </p:guideLst>
    </p:cSldViewPr>
  </p:slideViewPr>
  <p:outlineViewPr>
    <p:cViewPr>
      <p:scale>
        <a:sx n="33" d="100"/>
        <a:sy n="33" d="100"/>
      </p:scale>
      <p:origin x="0" y="-4027"/>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229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ita dubey" userId="cecb3e12fbbe33ed" providerId="LiveId" clId="{7136C395-BD4C-4E75-8BEE-40CD56AC9414}"/>
    <pc:docChg chg="custSel addSld delSld modSld">
      <pc:chgData name="sarita dubey" userId="cecb3e12fbbe33ed" providerId="LiveId" clId="{7136C395-BD4C-4E75-8BEE-40CD56AC9414}" dt="2024-10-21T09:43:06.791" v="128" actId="20577"/>
      <pc:docMkLst>
        <pc:docMk/>
      </pc:docMkLst>
      <pc:sldChg chg="modSp mod">
        <pc:chgData name="sarita dubey" userId="cecb3e12fbbe33ed" providerId="LiveId" clId="{7136C395-BD4C-4E75-8BEE-40CD56AC9414}" dt="2024-10-21T09:40:19.226" v="97" actId="20577"/>
        <pc:sldMkLst>
          <pc:docMk/>
          <pc:sldMk cId="2259308896" sldId="256"/>
        </pc:sldMkLst>
        <pc:spChg chg="mod">
          <ac:chgData name="sarita dubey" userId="cecb3e12fbbe33ed" providerId="LiveId" clId="{7136C395-BD4C-4E75-8BEE-40CD56AC9414}" dt="2024-10-21T09:40:19.226" v="97" actId="20577"/>
          <ac:spMkLst>
            <pc:docMk/>
            <pc:sldMk cId="2259308896" sldId="256"/>
            <ac:spMk id="4" creationId="{88467C95-DF23-40B9-B265-2E6F3DE29030}"/>
          </ac:spMkLst>
        </pc:spChg>
      </pc:sldChg>
      <pc:sldChg chg="del">
        <pc:chgData name="sarita dubey" userId="cecb3e12fbbe33ed" providerId="LiveId" clId="{7136C395-BD4C-4E75-8BEE-40CD56AC9414}" dt="2024-10-21T09:38:48.481" v="69" actId="47"/>
        <pc:sldMkLst>
          <pc:docMk/>
          <pc:sldMk cId="4212917468" sldId="260"/>
        </pc:sldMkLst>
      </pc:sldChg>
      <pc:sldChg chg="del">
        <pc:chgData name="sarita dubey" userId="cecb3e12fbbe33ed" providerId="LiveId" clId="{7136C395-BD4C-4E75-8BEE-40CD56AC9414}" dt="2024-10-21T09:38:47.134" v="68" actId="47"/>
        <pc:sldMkLst>
          <pc:docMk/>
          <pc:sldMk cId="1527386939" sldId="261"/>
        </pc:sldMkLst>
      </pc:sldChg>
      <pc:sldChg chg="del">
        <pc:chgData name="sarita dubey" userId="cecb3e12fbbe33ed" providerId="LiveId" clId="{7136C395-BD4C-4E75-8BEE-40CD56AC9414}" dt="2024-10-21T09:38:52.717" v="73" actId="47"/>
        <pc:sldMkLst>
          <pc:docMk/>
          <pc:sldMk cId="700209266" sldId="264"/>
        </pc:sldMkLst>
      </pc:sldChg>
      <pc:sldChg chg="del">
        <pc:chgData name="sarita dubey" userId="cecb3e12fbbe33ed" providerId="LiveId" clId="{7136C395-BD4C-4E75-8BEE-40CD56AC9414}" dt="2024-10-21T09:38:53.907" v="74" actId="47"/>
        <pc:sldMkLst>
          <pc:docMk/>
          <pc:sldMk cId="2563119616" sldId="265"/>
        </pc:sldMkLst>
      </pc:sldChg>
      <pc:sldChg chg="del">
        <pc:chgData name="sarita dubey" userId="cecb3e12fbbe33ed" providerId="LiveId" clId="{7136C395-BD4C-4E75-8BEE-40CD56AC9414}" dt="2024-10-21T09:38:55.668" v="76" actId="47"/>
        <pc:sldMkLst>
          <pc:docMk/>
          <pc:sldMk cId="445070695" sldId="267"/>
        </pc:sldMkLst>
      </pc:sldChg>
      <pc:sldChg chg="del">
        <pc:chgData name="sarita dubey" userId="cecb3e12fbbe33ed" providerId="LiveId" clId="{7136C395-BD4C-4E75-8BEE-40CD56AC9414}" dt="2024-10-21T09:38:44.879" v="66" actId="47"/>
        <pc:sldMkLst>
          <pc:docMk/>
          <pc:sldMk cId="2371293676" sldId="278"/>
        </pc:sldMkLst>
      </pc:sldChg>
      <pc:sldChg chg="del">
        <pc:chgData name="sarita dubey" userId="cecb3e12fbbe33ed" providerId="LiveId" clId="{7136C395-BD4C-4E75-8BEE-40CD56AC9414}" dt="2024-10-21T09:38:51.790" v="72" actId="47"/>
        <pc:sldMkLst>
          <pc:docMk/>
          <pc:sldMk cId="675137161" sldId="281"/>
        </pc:sldMkLst>
      </pc:sldChg>
      <pc:sldChg chg="del">
        <pc:chgData name="sarita dubey" userId="cecb3e12fbbe33ed" providerId="LiveId" clId="{7136C395-BD4C-4E75-8BEE-40CD56AC9414}" dt="2024-10-21T09:38:54.752" v="75" actId="47"/>
        <pc:sldMkLst>
          <pc:docMk/>
          <pc:sldMk cId="344939837" sldId="283"/>
        </pc:sldMkLst>
      </pc:sldChg>
      <pc:sldChg chg="del">
        <pc:chgData name="sarita dubey" userId="cecb3e12fbbe33ed" providerId="LiveId" clId="{7136C395-BD4C-4E75-8BEE-40CD56AC9414}" dt="2024-10-21T09:38:49.744" v="70" actId="47"/>
        <pc:sldMkLst>
          <pc:docMk/>
          <pc:sldMk cId="3483999599" sldId="284"/>
        </pc:sldMkLst>
      </pc:sldChg>
      <pc:sldChg chg="del">
        <pc:chgData name="sarita dubey" userId="cecb3e12fbbe33ed" providerId="LiveId" clId="{7136C395-BD4C-4E75-8BEE-40CD56AC9414}" dt="2024-10-21T09:38:43.508" v="65" actId="47"/>
        <pc:sldMkLst>
          <pc:docMk/>
          <pc:sldMk cId="2865516803" sldId="285"/>
        </pc:sldMkLst>
      </pc:sldChg>
      <pc:sldChg chg="del">
        <pc:chgData name="sarita dubey" userId="cecb3e12fbbe33ed" providerId="LiveId" clId="{7136C395-BD4C-4E75-8BEE-40CD56AC9414}" dt="2024-10-21T09:38:56.474" v="77" actId="47"/>
        <pc:sldMkLst>
          <pc:docMk/>
          <pc:sldMk cId="4237778926" sldId="286"/>
        </pc:sldMkLst>
      </pc:sldChg>
      <pc:sldChg chg="del">
        <pc:chgData name="sarita dubey" userId="cecb3e12fbbe33ed" providerId="LiveId" clId="{7136C395-BD4C-4E75-8BEE-40CD56AC9414}" dt="2024-10-21T09:38:46.264" v="67" actId="47"/>
        <pc:sldMkLst>
          <pc:docMk/>
          <pc:sldMk cId="1912012592" sldId="287"/>
        </pc:sldMkLst>
      </pc:sldChg>
      <pc:sldChg chg="del">
        <pc:chgData name="sarita dubey" userId="cecb3e12fbbe33ed" providerId="LiveId" clId="{7136C395-BD4C-4E75-8BEE-40CD56AC9414}" dt="2024-10-21T09:38:50.525" v="71" actId="47"/>
        <pc:sldMkLst>
          <pc:docMk/>
          <pc:sldMk cId="4083546591" sldId="288"/>
        </pc:sldMkLst>
      </pc:sldChg>
      <pc:sldChg chg="modSp mod">
        <pc:chgData name="sarita dubey" userId="cecb3e12fbbe33ed" providerId="LiveId" clId="{7136C395-BD4C-4E75-8BEE-40CD56AC9414}" dt="2024-10-21T09:40:39.592" v="102" actId="20577"/>
        <pc:sldMkLst>
          <pc:docMk/>
          <pc:sldMk cId="204705955" sldId="290"/>
        </pc:sldMkLst>
        <pc:spChg chg="mod">
          <ac:chgData name="sarita dubey" userId="cecb3e12fbbe33ed" providerId="LiveId" clId="{7136C395-BD4C-4E75-8BEE-40CD56AC9414}" dt="2024-10-21T09:40:39.592" v="102" actId="20577"/>
          <ac:spMkLst>
            <pc:docMk/>
            <pc:sldMk cId="204705955" sldId="290"/>
            <ac:spMk id="4" creationId="{88467C95-DF23-40B9-B265-2E6F3DE29030}"/>
          </ac:spMkLst>
        </pc:spChg>
      </pc:sldChg>
      <pc:sldChg chg="modSp add mod">
        <pc:chgData name="sarita dubey" userId="cecb3e12fbbe33ed" providerId="LiveId" clId="{7136C395-BD4C-4E75-8BEE-40CD56AC9414}" dt="2024-10-21T09:32:04.100" v="5" actId="255"/>
        <pc:sldMkLst>
          <pc:docMk/>
          <pc:sldMk cId="1670184505" sldId="292"/>
        </pc:sldMkLst>
        <pc:spChg chg="mod">
          <ac:chgData name="sarita dubey" userId="cecb3e12fbbe33ed" providerId="LiveId" clId="{7136C395-BD4C-4E75-8BEE-40CD56AC9414}" dt="2024-10-21T09:32:04.100" v="5" actId="255"/>
          <ac:spMkLst>
            <pc:docMk/>
            <pc:sldMk cId="1670184505" sldId="292"/>
            <ac:spMk id="4" creationId="{88467C95-DF23-40B9-B265-2E6F3DE29030}"/>
          </ac:spMkLst>
        </pc:spChg>
      </pc:sldChg>
      <pc:sldChg chg="modSp add mod">
        <pc:chgData name="sarita dubey" userId="cecb3e12fbbe33ed" providerId="LiveId" clId="{7136C395-BD4C-4E75-8BEE-40CD56AC9414}" dt="2024-10-21T09:41:49.361" v="114" actId="20577"/>
        <pc:sldMkLst>
          <pc:docMk/>
          <pc:sldMk cId="1587631343" sldId="293"/>
        </pc:sldMkLst>
        <pc:spChg chg="mod">
          <ac:chgData name="sarita dubey" userId="cecb3e12fbbe33ed" providerId="LiveId" clId="{7136C395-BD4C-4E75-8BEE-40CD56AC9414}" dt="2024-10-21T09:41:49.361" v="114" actId="20577"/>
          <ac:spMkLst>
            <pc:docMk/>
            <pc:sldMk cId="1587631343" sldId="293"/>
            <ac:spMk id="4" creationId="{88467C95-DF23-40B9-B265-2E6F3DE29030}"/>
          </ac:spMkLst>
        </pc:spChg>
      </pc:sldChg>
      <pc:sldChg chg="modSp add mod">
        <pc:chgData name="sarita dubey" userId="cecb3e12fbbe33ed" providerId="LiveId" clId="{7136C395-BD4C-4E75-8BEE-40CD56AC9414}" dt="2024-10-21T09:41:56.527" v="115" actId="20577"/>
        <pc:sldMkLst>
          <pc:docMk/>
          <pc:sldMk cId="1095380034" sldId="294"/>
        </pc:sldMkLst>
        <pc:spChg chg="mod">
          <ac:chgData name="sarita dubey" userId="cecb3e12fbbe33ed" providerId="LiveId" clId="{7136C395-BD4C-4E75-8BEE-40CD56AC9414}" dt="2024-10-21T09:41:56.527" v="115" actId="20577"/>
          <ac:spMkLst>
            <pc:docMk/>
            <pc:sldMk cId="1095380034" sldId="294"/>
            <ac:spMk id="4" creationId="{88467C95-DF23-40B9-B265-2E6F3DE29030}"/>
          </ac:spMkLst>
        </pc:spChg>
      </pc:sldChg>
      <pc:sldChg chg="modSp add mod">
        <pc:chgData name="sarita dubey" userId="cecb3e12fbbe33ed" providerId="LiveId" clId="{7136C395-BD4C-4E75-8BEE-40CD56AC9414}" dt="2024-10-21T09:42:10.404" v="119" actId="27636"/>
        <pc:sldMkLst>
          <pc:docMk/>
          <pc:sldMk cId="3142477315" sldId="295"/>
        </pc:sldMkLst>
        <pc:spChg chg="mod">
          <ac:chgData name="sarita dubey" userId="cecb3e12fbbe33ed" providerId="LiveId" clId="{7136C395-BD4C-4E75-8BEE-40CD56AC9414}" dt="2024-10-21T09:42:10.404" v="119" actId="27636"/>
          <ac:spMkLst>
            <pc:docMk/>
            <pc:sldMk cId="3142477315" sldId="295"/>
            <ac:spMk id="4" creationId="{88467C95-DF23-40B9-B265-2E6F3DE29030}"/>
          </ac:spMkLst>
        </pc:spChg>
      </pc:sldChg>
      <pc:sldChg chg="modSp add mod">
        <pc:chgData name="sarita dubey" userId="cecb3e12fbbe33ed" providerId="LiveId" clId="{7136C395-BD4C-4E75-8BEE-40CD56AC9414}" dt="2024-10-21T09:42:21.916" v="121" actId="20577"/>
        <pc:sldMkLst>
          <pc:docMk/>
          <pc:sldMk cId="3147370634" sldId="296"/>
        </pc:sldMkLst>
        <pc:spChg chg="mod">
          <ac:chgData name="sarita dubey" userId="cecb3e12fbbe33ed" providerId="LiveId" clId="{7136C395-BD4C-4E75-8BEE-40CD56AC9414}" dt="2024-10-21T09:42:21.916" v="121" actId="20577"/>
          <ac:spMkLst>
            <pc:docMk/>
            <pc:sldMk cId="3147370634" sldId="296"/>
            <ac:spMk id="4" creationId="{88467C95-DF23-40B9-B265-2E6F3DE29030}"/>
          </ac:spMkLst>
        </pc:spChg>
      </pc:sldChg>
      <pc:sldChg chg="modSp add mod">
        <pc:chgData name="sarita dubey" userId="cecb3e12fbbe33ed" providerId="LiveId" clId="{7136C395-BD4C-4E75-8BEE-40CD56AC9414}" dt="2024-10-21T09:36:06.194" v="42" actId="120"/>
        <pc:sldMkLst>
          <pc:docMk/>
          <pc:sldMk cId="410133692" sldId="297"/>
        </pc:sldMkLst>
        <pc:spChg chg="mod">
          <ac:chgData name="sarita dubey" userId="cecb3e12fbbe33ed" providerId="LiveId" clId="{7136C395-BD4C-4E75-8BEE-40CD56AC9414}" dt="2024-10-21T09:36:06.194" v="42" actId="120"/>
          <ac:spMkLst>
            <pc:docMk/>
            <pc:sldMk cId="410133692" sldId="297"/>
            <ac:spMk id="4" creationId="{88467C95-DF23-40B9-B265-2E6F3DE29030}"/>
          </ac:spMkLst>
        </pc:spChg>
      </pc:sldChg>
      <pc:sldChg chg="modSp add mod">
        <pc:chgData name="sarita dubey" userId="cecb3e12fbbe33ed" providerId="LiveId" clId="{7136C395-BD4C-4E75-8BEE-40CD56AC9414}" dt="2024-10-21T09:36:52.074" v="49" actId="120"/>
        <pc:sldMkLst>
          <pc:docMk/>
          <pc:sldMk cId="4035560242" sldId="298"/>
        </pc:sldMkLst>
        <pc:spChg chg="mod">
          <ac:chgData name="sarita dubey" userId="cecb3e12fbbe33ed" providerId="LiveId" clId="{7136C395-BD4C-4E75-8BEE-40CD56AC9414}" dt="2024-10-21T09:36:52.074" v="49" actId="120"/>
          <ac:spMkLst>
            <pc:docMk/>
            <pc:sldMk cId="4035560242" sldId="298"/>
            <ac:spMk id="4" creationId="{88467C95-DF23-40B9-B265-2E6F3DE29030}"/>
          </ac:spMkLst>
        </pc:spChg>
      </pc:sldChg>
      <pc:sldChg chg="modSp add mod">
        <pc:chgData name="sarita dubey" userId="cecb3e12fbbe33ed" providerId="LiveId" clId="{7136C395-BD4C-4E75-8BEE-40CD56AC9414}" dt="2024-10-21T09:42:50.024" v="125" actId="20577"/>
        <pc:sldMkLst>
          <pc:docMk/>
          <pc:sldMk cId="51971830" sldId="299"/>
        </pc:sldMkLst>
        <pc:spChg chg="mod">
          <ac:chgData name="sarita dubey" userId="cecb3e12fbbe33ed" providerId="LiveId" clId="{7136C395-BD4C-4E75-8BEE-40CD56AC9414}" dt="2024-10-21T09:42:50.024" v="125" actId="20577"/>
          <ac:spMkLst>
            <pc:docMk/>
            <pc:sldMk cId="51971830" sldId="299"/>
            <ac:spMk id="4" creationId="{88467C95-DF23-40B9-B265-2E6F3DE29030}"/>
          </ac:spMkLst>
        </pc:spChg>
      </pc:sldChg>
      <pc:sldChg chg="modSp add mod">
        <pc:chgData name="sarita dubey" userId="cecb3e12fbbe33ed" providerId="LiveId" clId="{7136C395-BD4C-4E75-8BEE-40CD56AC9414}" dt="2024-10-21T09:43:06.791" v="128" actId="20577"/>
        <pc:sldMkLst>
          <pc:docMk/>
          <pc:sldMk cId="2136979582" sldId="300"/>
        </pc:sldMkLst>
        <pc:spChg chg="mod">
          <ac:chgData name="sarita dubey" userId="cecb3e12fbbe33ed" providerId="LiveId" clId="{7136C395-BD4C-4E75-8BEE-40CD56AC9414}" dt="2024-10-21T09:43:06.791" v="128" actId="20577"/>
          <ac:spMkLst>
            <pc:docMk/>
            <pc:sldMk cId="2136979582" sldId="300"/>
            <ac:spMk id="4" creationId="{88467C95-DF23-40B9-B265-2E6F3DE2903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6E6020-4209-49A3-9DC4-18264096E7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7797462-F1DD-4E64-BC14-F17A0F34B5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32FC57-E1F8-4F59-A87C-2833007EAF57}" type="datetimeFigureOut">
              <a:rPr lang="en-US" smtClean="0"/>
              <a:t>10/21/2024</a:t>
            </a:fld>
            <a:endParaRPr lang="en-US"/>
          </a:p>
        </p:txBody>
      </p:sp>
      <p:sp>
        <p:nvSpPr>
          <p:cNvPr id="4" name="Footer Placeholder 3">
            <a:extLst>
              <a:ext uri="{FF2B5EF4-FFF2-40B4-BE49-F238E27FC236}">
                <a16:creationId xmlns:a16="http://schemas.microsoft.com/office/drawing/2014/main" id="{8075F0E3-AC70-4B5A-BCEB-9E3C021C86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48F68B5-925F-4468-95B3-EA77C29C342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8A06BE-7519-4B21-9E1D-AE6D6E69C38F}" type="slidenum">
              <a:rPr lang="en-US" smtClean="0"/>
              <a:t>‹#›</a:t>
            </a:fld>
            <a:endParaRPr lang="en-US"/>
          </a:p>
        </p:txBody>
      </p:sp>
    </p:spTree>
    <p:extLst>
      <p:ext uri="{BB962C8B-B14F-4D97-AF65-F5344CB8AC3E}">
        <p14:creationId xmlns:p14="http://schemas.microsoft.com/office/powerpoint/2010/main" val="2157383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8ACAC0-59EA-4916-9995-398D6BEB88C3}" type="datetimeFigureOut">
              <a:rPr lang="en-US" smtClean="0"/>
              <a:t>10/21/2024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9B2C62-FE30-453D-946B-754E9E42C845}" type="slidenum">
              <a:rPr lang="en-US" smtClean="0"/>
              <a:t>‹#›</a:t>
            </a:fld>
            <a:endParaRPr lang="en-US"/>
          </a:p>
        </p:txBody>
      </p:sp>
    </p:spTree>
    <p:extLst>
      <p:ext uri="{BB962C8B-B14F-4D97-AF65-F5344CB8AC3E}">
        <p14:creationId xmlns:p14="http://schemas.microsoft.com/office/powerpoint/2010/main" val="2922326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1</a:t>
            </a:fld>
            <a:endParaRPr lang="en-US"/>
          </a:p>
        </p:txBody>
      </p:sp>
    </p:spTree>
    <p:extLst>
      <p:ext uri="{BB962C8B-B14F-4D97-AF65-F5344CB8AC3E}">
        <p14:creationId xmlns:p14="http://schemas.microsoft.com/office/powerpoint/2010/main" val="3840788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10</a:t>
            </a:fld>
            <a:endParaRPr lang="en-US"/>
          </a:p>
        </p:txBody>
      </p:sp>
    </p:spTree>
    <p:extLst>
      <p:ext uri="{BB962C8B-B14F-4D97-AF65-F5344CB8AC3E}">
        <p14:creationId xmlns:p14="http://schemas.microsoft.com/office/powerpoint/2010/main" val="330085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11</a:t>
            </a:fld>
            <a:endParaRPr lang="en-US"/>
          </a:p>
        </p:txBody>
      </p:sp>
    </p:spTree>
    <p:extLst>
      <p:ext uri="{BB962C8B-B14F-4D97-AF65-F5344CB8AC3E}">
        <p14:creationId xmlns:p14="http://schemas.microsoft.com/office/powerpoint/2010/main" val="2962807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12</a:t>
            </a:fld>
            <a:endParaRPr lang="en-US"/>
          </a:p>
        </p:txBody>
      </p:sp>
    </p:spTree>
    <p:extLst>
      <p:ext uri="{BB962C8B-B14F-4D97-AF65-F5344CB8AC3E}">
        <p14:creationId xmlns:p14="http://schemas.microsoft.com/office/powerpoint/2010/main" val="2127163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13</a:t>
            </a:fld>
            <a:endParaRPr lang="en-US"/>
          </a:p>
        </p:txBody>
      </p:sp>
    </p:spTree>
    <p:extLst>
      <p:ext uri="{BB962C8B-B14F-4D97-AF65-F5344CB8AC3E}">
        <p14:creationId xmlns:p14="http://schemas.microsoft.com/office/powerpoint/2010/main" val="1056297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2</a:t>
            </a:fld>
            <a:endParaRPr lang="en-US"/>
          </a:p>
        </p:txBody>
      </p:sp>
    </p:spTree>
    <p:extLst>
      <p:ext uri="{BB962C8B-B14F-4D97-AF65-F5344CB8AC3E}">
        <p14:creationId xmlns:p14="http://schemas.microsoft.com/office/powerpoint/2010/main" val="1777375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3</a:t>
            </a:fld>
            <a:endParaRPr lang="en-US"/>
          </a:p>
        </p:txBody>
      </p:sp>
    </p:spTree>
    <p:extLst>
      <p:ext uri="{BB962C8B-B14F-4D97-AF65-F5344CB8AC3E}">
        <p14:creationId xmlns:p14="http://schemas.microsoft.com/office/powerpoint/2010/main" val="711815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4</a:t>
            </a:fld>
            <a:endParaRPr lang="en-US"/>
          </a:p>
        </p:txBody>
      </p:sp>
    </p:spTree>
    <p:extLst>
      <p:ext uri="{BB962C8B-B14F-4D97-AF65-F5344CB8AC3E}">
        <p14:creationId xmlns:p14="http://schemas.microsoft.com/office/powerpoint/2010/main" val="3955173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5</a:t>
            </a:fld>
            <a:endParaRPr lang="en-US"/>
          </a:p>
        </p:txBody>
      </p:sp>
    </p:spTree>
    <p:extLst>
      <p:ext uri="{BB962C8B-B14F-4D97-AF65-F5344CB8AC3E}">
        <p14:creationId xmlns:p14="http://schemas.microsoft.com/office/powerpoint/2010/main" val="439775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6</a:t>
            </a:fld>
            <a:endParaRPr lang="en-US"/>
          </a:p>
        </p:txBody>
      </p:sp>
    </p:spTree>
    <p:extLst>
      <p:ext uri="{BB962C8B-B14F-4D97-AF65-F5344CB8AC3E}">
        <p14:creationId xmlns:p14="http://schemas.microsoft.com/office/powerpoint/2010/main" val="164604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7</a:t>
            </a:fld>
            <a:endParaRPr lang="en-US"/>
          </a:p>
        </p:txBody>
      </p:sp>
    </p:spTree>
    <p:extLst>
      <p:ext uri="{BB962C8B-B14F-4D97-AF65-F5344CB8AC3E}">
        <p14:creationId xmlns:p14="http://schemas.microsoft.com/office/powerpoint/2010/main" val="2812172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8</a:t>
            </a:fld>
            <a:endParaRPr lang="en-US"/>
          </a:p>
        </p:txBody>
      </p:sp>
    </p:spTree>
    <p:extLst>
      <p:ext uri="{BB962C8B-B14F-4D97-AF65-F5344CB8AC3E}">
        <p14:creationId xmlns:p14="http://schemas.microsoft.com/office/powerpoint/2010/main" val="90121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9</a:t>
            </a:fld>
            <a:endParaRPr lang="en-US"/>
          </a:p>
        </p:txBody>
      </p:sp>
    </p:spTree>
    <p:extLst>
      <p:ext uri="{BB962C8B-B14F-4D97-AF65-F5344CB8AC3E}">
        <p14:creationId xmlns:p14="http://schemas.microsoft.com/office/powerpoint/2010/main" val="16460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2"/>
        </a:solidFill>
        <a:effectLst/>
      </p:bgPr>
    </p:bg>
    <p:spTree>
      <p:nvGrpSpPr>
        <p:cNvPr id="1" name=""/>
        <p:cNvGrpSpPr/>
        <p:nvPr/>
      </p:nvGrpSpPr>
      <p:grpSpPr>
        <a:xfrm>
          <a:off x="0" y="0"/>
          <a:ext cx="0" cy="0"/>
          <a:chOff x="0" y="0"/>
          <a:chExt cx="0" cy="0"/>
        </a:xfrm>
      </p:grpSpPr>
      <p:sp>
        <p:nvSpPr>
          <p:cNvPr id="12" name="Text Placeholder 21">
            <a:extLst>
              <a:ext uri="{FF2B5EF4-FFF2-40B4-BE49-F238E27FC236}">
                <a16:creationId xmlns:a16="http://schemas.microsoft.com/office/drawing/2014/main" id="{F2964EA8-200F-47C5-90C2-1DBA3D6D7CDB}"/>
              </a:ext>
            </a:extLst>
          </p:cNvPr>
          <p:cNvSpPr>
            <a:spLocks noGrp="1"/>
          </p:cNvSpPr>
          <p:nvPr>
            <p:ph type="body" sz="quarter" idx="12"/>
          </p:nvPr>
        </p:nvSpPr>
        <p:spPr>
          <a:xfrm>
            <a:off x="1028700" y="5078187"/>
            <a:ext cx="3222058" cy="964620"/>
          </a:xfrm>
        </p:spPr>
        <p:txBody>
          <a:bodyPr>
            <a:noAutofit/>
          </a:bodyPr>
          <a:lstStyle>
            <a:lvl1pPr marL="0" indent="0">
              <a:buNone/>
              <a:defRPr sz="1400">
                <a:solidFill>
                  <a:schemeClr val="accent2">
                    <a:lumMod val="50000"/>
                  </a:schemeClr>
                </a:solidFill>
              </a:defRPr>
            </a:lvl1pPr>
            <a:lvl2pPr marL="457200" indent="0">
              <a:buNone/>
              <a:defRPr sz="1400">
                <a:solidFill>
                  <a:schemeClr val="bg2">
                    <a:lumMod val="50000"/>
                  </a:schemeClr>
                </a:solidFill>
              </a:defRPr>
            </a:lvl2pPr>
            <a:lvl3pPr marL="914400" indent="0">
              <a:buNone/>
              <a:defRPr sz="1400">
                <a:solidFill>
                  <a:schemeClr val="bg2">
                    <a:lumMod val="50000"/>
                  </a:schemeClr>
                </a:solidFill>
              </a:defRPr>
            </a:lvl3pPr>
            <a:lvl4pPr marL="1371600" indent="0">
              <a:buNone/>
              <a:defRPr sz="1400">
                <a:solidFill>
                  <a:schemeClr val="bg2">
                    <a:lumMod val="50000"/>
                  </a:schemeClr>
                </a:solidFill>
              </a:defRPr>
            </a:lvl4pPr>
            <a:lvl5pPr marL="1828800" indent="0">
              <a:buNone/>
              <a:defRPr sz="1400">
                <a:solidFill>
                  <a:schemeClr val="bg2">
                    <a:lumMod val="50000"/>
                  </a:schemeClr>
                </a:solidFill>
              </a:defRPr>
            </a:lvl5pPr>
          </a:lstStyle>
          <a:p>
            <a:pPr lvl="0"/>
            <a:r>
              <a:rPr lang="en-US"/>
              <a:t>Click to edit Master text styles</a:t>
            </a:r>
          </a:p>
        </p:txBody>
      </p:sp>
      <p:sp>
        <p:nvSpPr>
          <p:cNvPr id="13" name="Picture Placeholder 19">
            <a:extLst>
              <a:ext uri="{FF2B5EF4-FFF2-40B4-BE49-F238E27FC236}">
                <a16:creationId xmlns:a16="http://schemas.microsoft.com/office/drawing/2014/main" id="{7878E298-5074-4E51-993E-34931A897F12}"/>
              </a:ext>
            </a:extLst>
          </p:cNvPr>
          <p:cNvSpPr>
            <a:spLocks noGrp="1"/>
          </p:cNvSpPr>
          <p:nvPr>
            <p:ph type="pic" sz="quarter" idx="11"/>
          </p:nvPr>
        </p:nvSpPr>
        <p:spPr>
          <a:xfrm>
            <a:off x="6221413" y="0"/>
            <a:ext cx="4941887" cy="5726113"/>
          </a:xfrm>
        </p:spPr>
        <p:txBody>
          <a:bodyPr/>
          <a:lstStyle/>
          <a:p>
            <a:r>
              <a:rPr lang="en-US"/>
              <a:t>Click icon to add picture</a:t>
            </a:r>
            <a:endParaRPr lang="en-US" dirty="0"/>
          </a:p>
        </p:txBody>
      </p:sp>
      <p:cxnSp>
        <p:nvCxnSpPr>
          <p:cNvPr id="15" name="Straight Connector 14">
            <a:extLst>
              <a:ext uri="{FF2B5EF4-FFF2-40B4-BE49-F238E27FC236}">
                <a16:creationId xmlns:a16="http://schemas.microsoft.com/office/drawing/2014/main" id="{42D26D0E-18C6-4DB1-B3A5-75E29BD65B17}"/>
              </a:ext>
            </a:extLst>
          </p:cNvPr>
          <p:cNvCxnSpPr>
            <a:cxnSpLocks/>
          </p:cNvCxnSpPr>
          <p:nvPr userDrawn="1"/>
        </p:nvCxnSpPr>
        <p:spPr>
          <a:xfrm>
            <a:off x="1028700" y="457211"/>
            <a:ext cx="1142999" cy="0"/>
          </a:xfrm>
          <a:prstGeom prst="line">
            <a:avLst/>
          </a:prstGeom>
          <a:noFill/>
          <a:ln w="15875" cap="flat" cmpd="sng" algn="ctr">
            <a:solidFill>
              <a:schemeClr val="accent2">
                <a:lumMod val="50000"/>
              </a:schemeClr>
            </a:solidFill>
            <a:prstDash val="solid"/>
            <a:miter lim="800000"/>
          </a:ln>
          <a:effectLst/>
        </p:spPr>
      </p:cxnSp>
      <p:sp>
        <p:nvSpPr>
          <p:cNvPr id="2" name="Title 1">
            <a:extLst>
              <a:ext uri="{FF2B5EF4-FFF2-40B4-BE49-F238E27FC236}">
                <a16:creationId xmlns:a16="http://schemas.microsoft.com/office/drawing/2014/main" id="{3989B90B-5C3C-4760-9360-5AE10BF87B9D}"/>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lnSpc>
                <a:spcPct val="90000"/>
              </a:lnSpc>
              <a:defRPr lang="en-US" sz="7200">
                <a:solidFill>
                  <a:schemeClr val="accent2">
                    <a:lumMod val="50000"/>
                  </a:schemeClr>
                </a:solidFill>
                <a:ea typeface="+mn-ea"/>
                <a:cs typeface="+mn-cs"/>
              </a:defRPr>
            </a:lvl1pPr>
          </a:lstStyle>
          <a:p>
            <a:pPr marL="0" lvl="0" indent="0">
              <a:lnSpc>
                <a:spcPts val="6500"/>
              </a:lnSpc>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29164985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3 Column">
    <p:bg>
      <p:bgPr>
        <a:solidFill>
          <a:schemeClr val="accent1"/>
        </a:solidFill>
        <a:effectLst/>
      </p:bgPr>
    </p:bg>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337C3D7-7DDB-42A8-901A-EC153DD27458}"/>
              </a:ext>
            </a:extLst>
          </p:cNvPr>
          <p:cNvSpPr>
            <a:spLocks noGrp="1"/>
          </p:cNvSpPr>
          <p:nvPr>
            <p:ph type="pic" sz="quarter" idx="10"/>
          </p:nvPr>
        </p:nvSpPr>
        <p:spPr>
          <a:xfrm>
            <a:off x="6210300" y="0"/>
            <a:ext cx="4953000" cy="3302000"/>
          </a:xfrm>
        </p:spPr>
        <p:txBody>
          <a:bodyPr/>
          <a:lstStyle/>
          <a:p>
            <a:r>
              <a:rPr lang="en-US"/>
              <a:t>Click icon to add picture</a:t>
            </a:r>
          </a:p>
        </p:txBody>
      </p:sp>
      <p:sp>
        <p:nvSpPr>
          <p:cNvPr id="10" name="Content Placeholder 2">
            <a:extLst>
              <a:ext uri="{FF2B5EF4-FFF2-40B4-BE49-F238E27FC236}">
                <a16:creationId xmlns:a16="http://schemas.microsoft.com/office/drawing/2014/main" id="{27B95226-A076-4D55-B408-1389A2F8C7A0}"/>
              </a:ext>
            </a:extLst>
          </p:cNvPr>
          <p:cNvSpPr>
            <a:spLocks noGrp="1"/>
          </p:cNvSpPr>
          <p:nvPr>
            <p:ph idx="4294967295" hasCustomPrompt="1"/>
          </p:nvPr>
        </p:nvSpPr>
        <p:spPr>
          <a:xfrm>
            <a:off x="1028700" y="3556002"/>
            <a:ext cx="3108960" cy="2286000"/>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4" name="Content Placeholder 2">
            <a:extLst>
              <a:ext uri="{FF2B5EF4-FFF2-40B4-BE49-F238E27FC236}">
                <a16:creationId xmlns:a16="http://schemas.microsoft.com/office/drawing/2014/main" id="{86673F10-179D-4539-AA33-AE34EC0457EF}"/>
              </a:ext>
            </a:extLst>
          </p:cNvPr>
          <p:cNvSpPr>
            <a:spLocks noGrp="1"/>
          </p:cNvSpPr>
          <p:nvPr>
            <p:ph idx="4294967295" hasCustomPrompt="1"/>
          </p:nvPr>
        </p:nvSpPr>
        <p:spPr>
          <a:xfrm>
            <a:off x="4541520" y="3556001"/>
            <a:ext cx="3108960" cy="2285999"/>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9" name="Content Placeholder 2">
            <a:extLst>
              <a:ext uri="{FF2B5EF4-FFF2-40B4-BE49-F238E27FC236}">
                <a16:creationId xmlns:a16="http://schemas.microsoft.com/office/drawing/2014/main" id="{EB6CFC30-1A59-4D28-9E30-0FF7D632C6A2}"/>
              </a:ext>
            </a:extLst>
          </p:cNvPr>
          <p:cNvSpPr>
            <a:spLocks noGrp="1"/>
          </p:cNvSpPr>
          <p:nvPr>
            <p:ph idx="4294967295" hasCustomPrompt="1"/>
          </p:nvPr>
        </p:nvSpPr>
        <p:spPr>
          <a:xfrm>
            <a:off x="8054340" y="3556001"/>
            <a:ext cx="3108960" cy="2285999"/>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24" name="Date Placeholder 3">
            <a:extLst>
              <a:ext uri="{FF2B5EF4-FFF2-40B4-BE49-F238E27FC236}">
                <a16:creationId xmlns:a16="http://schemas.microsoft.com/office/drawing/2014/main" id="{C4F3CC75-F9FA-4F77-9DD5-7E6C0F5C9829}"/>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99D1A0-04AB-4DD4-B9DB-BDEC5E64C94C}" type="datetime1">
              <a:rPr lang="en-US" smtClean="0"/>
              <a:t>10/21/2024</a:t>
            </a:fld>
            <a:endParaRPr lang="en-US" dirty="0"/>
          </a:p>
        </p:txBody>
      </p:sp>
      <p:sp>
        <p:nvSpPr>
          <p:cNvPr id="25" name="Slide Number Placeholder 5">
            <a:extLst>
              <a:ext uri="{FF2B5EF4-FFF2-40B4-BE49-F238E27FC236}">
                <a16:creationId xmlns:a16="http://schemas.microsoft.com/office/drawing/2014/main" id="{93B5B65C-5DE0-4F81-8115-758CDB591FA7}"/>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11" name="Title 1">
            <a:extLst>
              <a:ext uri="{FF2B5EF4-FFF2-40B4-BE49-F238E27FC236}">
                <a16:creationId xmlns:a16="http://schemas.microsoft.com/office/drawing/2014/main" id="{EF4A2ACE-2D85-4F78-818F-BBA6F6F0CC53}"/>
              </a:ext>
            </a:extLst>
          </p:cNvPr>
          <p:cNvSpPr>
            <a:spLocks noGrp="1"/>
          </p:cNvSpPr>
          <p:nvPr>
            <p:ph type="title" hasCustomPrompt="1"/>
          </p:nvPr>
        </p:nvSpPr>
        <p:spPr>
          <a:xfrm>
            <a:off x="895530" y="539225"/>
            <a:ext cx="3924300" cy="2434386"/>
          </a:xfrm>
        </p:spPr>
        <p:txBody>
          <a:bodyPr vert="horz" lIns="91440" tIns="45720" rIns="91440" bIns="45720" rtlCol="0" anchor="ctr">
            <a:normAutofit/>
          </a:bodyPr>
          <a:lstStyle>
            <a:lvl1pPr>
              <a:defRPr lang="en-US" sz="7200" dirty="0">
                <a:solidFill>
                  <a:schemeClr val="accent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Click to add title</a:t>
            </a:r>
          </a:p>
        </p:txBody>
      </p:sp>
      <p:cxnSp>
        <p:nvCxnSpPr>
          <p:cNvPr id="3" name="Straight Connector 2">
            <a:extLst>
              <a:ext uri="{FF2B5EF4-FFF2-40B4-BE49-F238E27FC236}">
                <a16:creationId xmlns:a16="http://schemas.microsoft.com/office/drawing/2014/main" id="{E4DCD8D3-DF79-446E-9961-5797EE888B4C}"/>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20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mmary">
    <p:bg>
      <p:bgPr>
        <a:solidFill>
          <a:schemeClr val="accent2"/>
        </a:solidFill>
        <a:effectLst/>
      </p:bgPr>
    </p:bg>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FCB4EDDC-C544-421C-905C-A4D40D98A51D}"/>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F53EA80-260A-4EE9-83BB-E6DD04DEA906}" type="datetime1">
              <a:rPr lang="en-US" smtClean="0"/>
              <a:t>10/21/2024</a:t>
            </a:fld>
            <a:endParaRPr lang="en-US" dirty="0"/>
          </a:p>
        </p:txBody>
      </p:sp>
      <p:sp>
        <p:nvSpPr>
          <p:cNvPr id="16" name="Slide Number Placeholder 5">
            <a:extLst>
              <a:ext uri="{FF2B5EF4-FFF2-40B4-BE49-F238E27FC236}">
                <a16:creationId xmlns:a16="http://schemas.microsoft.com/office/drawing/2014/main" id="{D9CBFDBF-2D2B-469A-9B2F-72F90474FB6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E1BA55D6-2810-4163-9D43-FEDA674E2D4C}"/>
              </a:ext>
            </a:extLst>
          </p:cNvPr>
          <p:cNvSpPr>
            <a:spLocks noGrp="1"/>
          </p:cNvSpPr>
          <p:nvPr>
            <p:ph type="title" hasCustomPrompt="1"/>
          </p:nvPr>
        </p:nvSpPr>
        <p:spPr>
          <a:xfrm>
            <a:off x="896829" y="573503"/>
            <a:ext cx="10156826" cy="1369591"/>
          </a:xfrm>
        </p:spPr>
        <p:txBody>
          <a:bodyPr vert="horz" lIns="91440" tIns="45720" rIns="91440" bIns="45720" rtlCol="0" anchor="ctr">
            <a:noAutofit/>
          </a:bodyPr>
          <a:lstStyle>
            <a:lvl1pPr>
              <a:defRPr lang="en-US" sz="7200">
                <a:solidFill>
                  <a:schemeClr val="accent2">
                    <a:lumMod val="50000"/>
                  </a:schemeClr>
                </a:solidFill>
                <a:latin typeface="+mn-lt"/>
                <a:ea typeface="+mn-ea"/>
                <a:cs typeface="+mn-cs"/>
              </a:defRPr>
            </a:lvl1pPr>
          </a:lstStyle>
          <a:p>
            <a:pPr lvl="0"/>
            <a:r>
              <a:rPr lang="en-US" dirty="0"/>
              <a:t>Click to add title</a:t>
            </a:r>
          </a:p>
        </p:txBody>
      </p:sp>
      <p:cxnSp>
        <p:nvCxnSpPr>
          <p:cNvPr id="3" name="Straight Connector 2">
            <a:extLst>
              <a:ext uri="{FF2B5EF4-FFF2-40B4-BE49-F238E27FC236}">
                <a16:creationId xmlns:a16="http://schemas.microsoft.com/office/drawing/2014/main" id="{C9E87E0B-D644-4037-B322-715C648BAD3B}"/>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419592"/>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bg>
      <p:bgPr>
        <a:solidFill>
          <a:schemeClr val="bg2"/>
        </a:solidFill>
        <a:effectLst/>
      </p:bgPr>
    </p:bg>
    <p:spTree>
      <p:nvGrpSpPr>
        <p:cNvPr id="1" name=""/>
        <p:cNvGrpSpPr/>
        <p:nvPr/>
      </p:nvGrpSpPr>
      <p:grpSpPr>
        <a:xfrm>
          <a:off x="0" y="0"/>
          <a:ext cx="0" cy="0"/>
          <a:chOff x="0" y="0"/>
          <a:chExt cx="0" cy="0"/>
        </a:xfrm>
      </p:grpSpPr>
      <p:sp>
        <p:nvSpPr>
          <p:cNvPr id="9" name="Picture Placeholder 15">
            <a:extLst>
              <a:ext uri="{FF2B5EF4-FFF2-40B4-BE49-F238E27FC236}">
                <a16:creationId xmlns:a16="http://schemas.microsoft.com/office/drawing/2014/main" id="{940246AD-CE4F-4FD8-BCF6-5BA9ED62ACDA}"/>
              </a:ext>
            </a:extLst>
          </p:cNvPr>
          <p:cNvSpPr>
            <a:spLocks noGrp="1"/>
          </p:cNvSpPr>
          <p:nvPr>
            <p:ph type="pic" sz="quarter" idx="11"/>
          </p:nvPr>
        </p:nvSpPr>
        <p:spPr>
          <a:xfrm>
            <a:off x="6210300" y="3543302"/>
            <a:ext cx="4953000" cy="2849562"/>
          </a:xfrm>
        </p:spPr>
        <p:txBody>
          <a:bodyPr/>
          <a:lstStyle/>
          <a:p>
            <a:r>
              <a:rPr lang="en-US"/>
              <a:t>Click icon to add picture</a:t>
            </a:r>
            <a:endParaRPr lang="en-US" dirty="0"/>
          </a:p>
        </p:txBody>
      </p:sp>
      <p:sp>
        <p:nvSpPr>
          <p:cNvPr id="10" name="Picture Placeholder 13">
            <a:extLst>
              <a:ext uri="{FF2B5EF4-FFF2-40B4-BE49-F238E27FC236}">
                <a16:creationId xmlns:a16="http://schemas.microsoft.com/office/drawing/2014/main" id="{F8ECBB79-D5D3-4ECE-99F9-1B6834629E46}"/>
              </a:ext>
            </a:extLst>
          </p:cNvPr>
          <p:cNvSpPr>
            <a:spLocks noGrp="1"/>
          </p:cNvSpPr>
          <p:nvPr>
            <p:ph type="pic" sz="quarter" idx="10"/>
          </p:nvPr>
        </p:nvSpPr>
        <p:spPr>
          <a:xfrm>
            <a:off x="6210300" y="465138"/>
            <a:ext cx="4953000" cy="2849562"/>
          </a:xfrm>
        </p:spPr>
        <p:txBody>
          <a:bodyPr/>
          <a:lstStyle/>
          <a:p>
            <a:r>
              <a:rPr lang="en-US"/>
              <a:t>Click icon to add picture</a:t>
            </a:r>
            <a:endParaRPr lang="en-US" dirty="0"/>
          </a:p>
        </p:txBody>
      </p:sp>
      <p:sp>
        <p:nvSpPr>
          <p:cNvPr id="11" name="Text Placeholder 22">
            <a:extLst>
              <a:ext uri="{FF2B5EF4-FFF2-40B4-BE49-F238E27FC236}">
                <a16:creationId xmlns:a16="http://schemas.microsoft.com/office/drawing/2014/main" id="{C667C6DE-A3D4-4738-B7FC-43FB39FD7A28}"/>
              </a:ext>
            </a:extLst>
          </p:cNvPr>
          <p:cNvSpPr>
            <a:spLocks noGrp="1"/>
          </p:cNvSpPr>
          <p:nvPr>
            <p:ph type="body" sz="quarter" idx="15" hasCustomPrompt="1"/>
          </p:nvPr>
        </p:nvSpPr>
        <p:spPr>
          <a:xfrm>
            <a:off x="761917" y="517972"/>
            <a:ext cx="2956560" cy="1333500"/>
          </a:xfrm>
        </p:spPr>
        <p:txBody>
          <a:bodyPr>
            <a:noAutofit/>
          </a:bodyPr>
          <a:lstStyle>
            <a:lvl1pPr marL="0" indent="0">
              <a:lnSpc>
                <a:spcPct val="90000"/>
              </a:lnSpc>
              <a:buNone/>
              <a:defRPr sz="8800" b="1">
                <a:solidFill>
                  <a:schemeClr val="bg1"/>
                </a:solidFill>
              </a:defRPr>
            </a:lvl1pPr>
          </a:lstStyle>
          <a:p>
            <a:pPr lvl="0"/>
            <a:r>
              <a:rPr lang="en-US" dirty="0"/>
              <a:t>01</a:t>
            </a:r>
          </a:p>
        </p:txBody>
      </p:sp>
      <p:sp>
        <p:nvSpPr>
          <p:cNvPr id="12" name="Text Placeholder 18">
            <a:extLst>
              <a:ext uri="{FF2B5EF4-FFF2-40B4-BE49-F238E27FC236}">
                <a16:creationId xmlns:a16="http://schemas.microsoft.com/office/drawing/2014/main" id="{12C18C04-19C8-4ECC-83E8-6E65128CEF48}"/>
              </a:ext>
            </a:extLst>
          </p:cNvPr>
          <p:cNvSpPr>
            <a:spLocks noGrp="1"/>
          </p:cNvSpPr>
          <p:nvPr>
            <p:ph type="body" sz="quarter" idx="13"/>
          </p:nvPr>
        </p:nvSpPr>
        <p:spPr>
          <a:xfrm>
            <a:off x="1040130" y="2009776"/>
            <a:ext cx="3924300" cy="2849562"/>
          </a:xfrm>
        </p:spPr>
        <p:txBody>
          <a:bodyPr>
            <a:normAutofit/>
          </a:bodyPr>
          <a:lstStyle>
            <a:lvl1pPr marL="0" indent="0">
              <a:buNone/>
              <a:defRPr sz="1600">
                <a:solidFill>
                  <a:schemeClr val="tx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a:r>
              <a:rPr lang="en-US"/>
              <a:t>Click to edit Master text styles</a:t>
            </a:r>
          </a:p>
        </p:txBody>
      </p:sp>
      <p:sp>
        <p:nvSpPr>
          <p:cNvPr id="15" name="Text Placeholder 14">
            <a:extLst>
              <a:ext uri="{FF2B5EF4-FFF2-40B4-BE49-F238E27FC236}">
                <a16:creationId xmlns:a16="http://schemas.microsoft.com/office/drawing/2014/main" id="{4D14E5D8-EB42-4C87-B4AE-4746909A2D33}"/>
              </a:ext>
            </a:extLst>
          </p:cNvPr>
          <p:cNvSpPr>
            <a:spLocks noGrp="1"/>
          </p:cNvSpPr>
          <p:nvPr>
            <p:ph type="body" sz="quarter" idx="16"/>
          </p:nvPr>
        </p:nvSpPr>
        <p:spPr>
          <a:xfrm>
            <a:off x="1039813" y="5067300"/>
            <a:ext cx="3913187" cy="1319213"/>
          </a:xfrm>
        </p:spPr>
        <p:txBody>
          <a:bodyPr>
            <a:normAutofit/>
          </a:bodyPr>
          <a:lstStyle>
            <a:lvl1pPr>
              <a:defRPr lang="en-US" sz="1600" kern="1200" dirty="0" smtClean="0">
                <a:solidFill>
                  <a:schemeClr val="tx2">
                    <a:lumMod val="50000"/>
                  </a:schemeClr>
                </a:solidFill>
                <a:latin typeface="+mn-lt"/>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 styles</a:t>
            </a:r>
          </a:p>
        </p:txBody>
      </p:sp>
      <p:sp>
        <p:nvSpPr>
          <p:cNvPr id="20" name="Date Placeholder 3">
            <a:extLst>
              <a:ext uri="{FF2B5EF4-FFF2-40B4-BE49-F238E27FC236}">
                <a16:creationId xmlns:a16="http://schemas.microsoft.com/office/drawing/2014/main" id="{0649945F-7BBD-4042-AA34-709CE3402EE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CD80274-DEF2-4F5D-8F74-69D0554CED55}" type="datetime1">
              <a:rPr lang="en-US" smtClean="0"/>
              <a:t>10/21/2024</a:t>
            </a:fld>
            <a:endParaRPr lang="en-US" dirty="0"/>
          </a:p>
        </p:txBody>
      </p:sp>
      <p:sp>
        <p:nvSpPr>
          <p:cNvPr id="21" name="Slide Number Placeholder 5">
            <a:extLst>
              <a:ext uri="{FF2B5EF4-FFF2-40B4-BE49-F238E27FC236}">
                <a16:creationId xmlns:a16="http://schemas.microsoft.com/office/drawing/2014/main" id="{51936C4A-DE5F-4BFE-AED0-47E48CD4605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14" name="Title 1">
            <a:extLst>
              <a:ext uri="{FF2B5EF4-FFF2-40B4-BE49-F238E27FC236}">
                <a16:creationId xmlns:a16="http://schemas.microsoft.com/office/drawing/2014/main" id="{F981B703-4F1F-41A6-AD71-3FFB2820FF1D}"/>
              </a:ext>
            </a:extLst>
          </p:cNvPr>
          <p:cNvSpPr>
            <a:spLocks noGrp="1"/>
          </p:cNvSpPr>
          <p:nvPr>
            <p:ph type="title" hasCustomPrompt="1"/>
          </p:nvPr>
        </p:nvSpPr>
        <p:spPr>
          <a:xfrm>
            <a:off x="1040130" y="465136"/>
            <a:ext cx="3935647" cy="1340615"/>
          </a:xfrm>
        </p:spPr>
        <p:txBody>
          <a:bodyPr vert="horz" lIns="91440" tIns="45720" rIns="91440" bIns="45720" rtlCol="0" anchor="ctr">
            <a:noAutofit/>
          </a:bodyPr>
          <a:lstStyle>
            <a:lvl1pPr>
              <a:defRPr lang="en-US" dirty="0">
                <a:solidFill>
                  <a:schemeClr val="tx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Ref idx="1001">
        <a:schemeClr val="bg2"/>
      </p:bgRef>
    </p:bg>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661D25CF-5413-4949-A54A-8716608406B5}"/>
              </a:ext>
            </a:extLst>
          </p:cNvPr>
          <p:cNvSpPr>
            <a:spLocks noGrp="1"/>
          </p:cNvSpPr>
          <p:nvPr>
            <p:ph type="body" sz="quarter" idx="11"/>
          </p:nvPr>
        </p:nvSpPr>
        <p:spPr>
          <a:xfrm>
            <a:off x="7258050" y="2000250"/>
            <a:ext cx="4667250" cy="3398837"/>
          </a:xfrm>
        </p:spPr>
        <p:txBody>
          <a:bodyPr>
            <a:normAutofit/>
          </a:bodyPr>
          <a:lstStyle>
            <a:lvl1pPr marL="0" indent="0">
              <a:lnSpc>
                <a:spcPct val="150000"/>
              </a:lnSpc>
              <a:buNone/>
              <a:defRPr sz="2000">
                <a:solidFill>
                  <a:schemeClr val="accent2">
                    <a:lumMod val="50000"/>
                  </a:schemeClr>
                </a:solidFill>
              </a:defRPr>
            </a:lvl1pPr>
          </a:lstStyle>
          <a:p>
            <a:pPr lvl="0"/>
            <a:r>
              <a:rPr lang="en-US"/>
              <a:t>Click to edit Master text styles</a:t>
            </a:r>
          </a:p>
        </p:txBody>
      </p:sp>
      <p:sp>
        <p:nvSpPr>
          <p:cNvPr id="35" name="Date Placeholder 3">
            <a:extLst>
              <a:ext uri="{FF2B5EF4-FFF2-40B4-BE49-F238E27FC236}">
                <a16:creationId xmlns:a16="http://schemas.microsoft.com/office/drawing/2014/main" id="{224E3A4F-8479-4D38-A6D4-85F0883F379F}"/>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09D4DA8-2D4A-4F06-BECA-044AF4113FB4}" type="datetime1">
              <a:rPr lang="en-US" smtClean="0"/>
              <a:t>10/21/2024</a:t>
            </a:fld>
            <a:endParaRPr lang="en-US" dirty="0"/>
          </a:p>
        </p:txBody>
      </p:sp>
      <p:sp>
        <p:nvSpPr>
          <p:cNvPr id="36" name="Slide Number Placeholder 5">
            <a:extLst>
              <a:ext uri="{FF2B5EF4-FFF2-40B4-BE49-F238E27FC236}">
                <a16:creationId xmlns:a16="http://schemas.microsoft.com/office/drawing/2014/main" id="{D5A5341A-4863-40E8-8B9A-FB4E719257AE}"/>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6AD2FED0-CD95-48B0-B54A-1F64F952C6C0}"/>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defRPr lang="en-US" sz="7200">
                <a:solidFill>
                  <a:schemeClr val="accent2">
                    <a:lumMod val="50000"/>
                  </a:schemeClr>
                </a:solidFill>
                <a:ea typeface="+mn-ea"/>
                <a:cs typeface="+mn-cs"/>
              </a:defRPr>
            </a:lvl1pPr>
          </a:lstStyle>
          <a:p>
            <a:pPr marL="0" lvl="0" indent="0">
              <a:lnSpc>
                <a:spcPts val="6500"/>
              </a:lnSpc>
              <a:spcBef>
                <a:spcPts val="1000"/>
              </a:spcBef>
              <a:buFont typeface="Arial" panose="020B0604020202020204" pitchFamily="34" charset="0"/>
            </a:pPr>
            <a:r>
              <a:rPr lang="en-US"/>
              <a:t>Click to edit Master title style</a:t>
            </a:r>
          </a:p>
        </p:txBody>
      </p:sp>
      <p:cxnSp>
        <p:nvCxnSpPr>
          <p:cNvPr id="3" name="Straight Connector 2">
            <a:extLst>
              <a:ext uri="{FF2B5EF4-FFF2-40B4-BE49-F238E27FC236}">
                <a16:creationId xmlns:a16="http://schemas.microsoft.com/office/drawing/2014/main" id="{68EF5E91-A275-4181-9C62-BC0773AD0512}"/>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2712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bg>
      <p:bgPr>
        <a:solidFill>
          <a:schemeClr val="accent1"/>
        </a:solidFill>
        <a:effectLst/>
      </p:bgPr>
    </p:bg>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423630CA-0A51-4B04-A57B-9E412A8FCD1F}"/>
              </a:ext>
            </a:extLst>
          </p:cNvPr>
          <p:cNvSpPr>
            <a:spLocks noGrp="1"/>
          </p:cNvSpPr>
          <p:nvPr>
            <p:ph type="pic" sz="quarter" idx="12"/>
          </p:nvPr>
        </p:nvSpPr>
        <p:spPr>
          <a:xfrm>
            <a:off x="8847137" y="3862387"/>
            <a:ext cx="2316163" cy="2538413"/>
          </a:xfrm>
        </p:spPr>
        <p:txBody>
          <a:bodyPr/>
          <a:lstStyle/>
          <a:p>
            <a:r>
              <a:rPr lang="en-US"/>
              <a:t>Click icon to add picture</a:t>
            </a:r>
          </a:p>
        </p:txBody>
      </p:sp>
      <p:sp>
        <p:nvSpPr>
          <p:cNvPr id="16" name="Picture Placeholder 15">
            <a:extLst>
              <a:ext uri="{FF2B5EF4-FFF2-40B4-BE49-F238E27FC236}">
                <a16:creationId xmlns:a16="http://schemas.microsoft.com/office/drawing/2014/main" id="{3C994AE8-9E30-418E-8361-5D851AFA42C5}"/>
              </a:ext>
            </a:extLst>
          </p:cNvPr>
          <p:cNvSpPr>
            <a:spLocks noGrp="1"/>
          </p:cNvSpPr>
          <p:nvPr>
            <p:ph type="pic" sz="quarter" idx="11"/>
          </p:nvPr>
        </p:nvSpPr>
        <p:spPr>
          <a:xfrm>
            <a:off x="6210300" y="3854450"/>
            <a:ext cx="2316163" cy="2538413"/>
          </a:xfrm>
        </p:spPr>
        <p:txBody>
          <a:bodyPr/>
          <a:lstStyle/>
          <a:p>
            <a:r>
              <a:rPr lang="en-US"/>
              <a:t>Click icon to add picture</a:t>
            </a:r>
          </a:p>
        </p:txBody>
      </p:sp>
      <p:sp>
        <p:nvSpPr>
          <p:cNvPr id="14" name="Picture Placeholder 13">
            <a:extLst>
              <a:ext uri="{FF2B5EF4-FFF2-40B4-BE49-F238E27FC236}">
                <a16:creationId xmlns:a16="http://schemas.microsoft.com/office/drawing/2014/main" id="{3D4E5783-2917-458E-BE61-F3D5AAA8F976}"/>
              </a:ext>
            </a:extLst>
          </p:cNvPr>
          <p:cNvSpPr>
            <a:spLocks noGrp="1"/>
          </p:cNvSpPr>
          <p:nvPr>
            <p:ph type="pic" sz="quarter" idx="10"/>
          </p:nvPr>
        </p:nvSpPr>
        <p:spPr>
          <a:xfrm>
            <a:off x="6210300" y="465138"/>
            <a:ext cx="4953000" cy="3090862"/>
          </a:xfrm>
        </p:spPr>
        <p:txBody>
          <a:bodyPr/>
          <a:lstStyle/>
          <a:p>
            <a:r>
              <a:rPr lang="en-US"/>
              <a:t>Click icon to add picture</a:t>
            </a:r>
          </a:p>
        </p:txBody>
      </p:sp>
      <p:sp>
        <p:nvSpPr>
          <p:cNvPr id="23" name="Text Placeholder 22">
            <a:extLst>
              <a:ext uri="{FF2B5EF4-FFF2-40B4-BE49-F238E27FC236}">
                <a16:creationId xmlns:a16="http://schemas.microsoft.com/office/drawing/2014/main" id="{B1D734B5-5F1C-4E34-81FF-AD75105E8391}"/>
              </a:ext>
            </a:extLst>
          </p:cNvPr>
          <p:cNvSpPr>
            <a:spLocks noGrp="1"/>
          </p:cNvSpPr>
          <p:nvPr>
            <p:ph type="body" sz="quarter" idx="15" hasCustomPrompt="1"/>
          </p:nvPr>
        </p:nvSpPr>
        <p:spPr>
          <a:xfrm>
            <a:off x="761917" y="517972"/>
            <a:ext cx="2956560" cy="1333500"/>
          </a:xfrm>
        </p:spPr>
        <p:txBody>
          <a:bodyPr>
            <a:noAutofit/>
          </a:bodyPr>
          <a:lstStyle>
            <a:lvl1pPr marL="0" indent="0">
              <a:lnSpc>
                <a:spcPct val="90000"/>
              </a:lnSpc>
              <a:buNone/>
              <a:defRPr sz="8800" b="1">
                <a:solidFill>
                  <a:schemeClr val="bg1"/>
                </a:solidFill>
                <a:latin typeface="+mj-lt"/>
              </a:defRPr>
            </a:lvl1pPr>
          </a:lstStyle>
          <a:p>
            <a:pPr lvl="0"/>
            <a:r>
              <a:rPr lang="en-US" dirty="0"/>
              <a:t>01</a:t>
            </a:r>
          </a:p>
        </p:txBody>
      </p:sp>
      <p:sp>
        <p:nvSpPr>
          <p:cNvPr id="19" name="Text Placeholder 18">
            <a:extLst>
              <a:ext uri="{FF2B5EF4-FFF2-40B4-BE49-F238E27FC236}">
                <a16:creationId xmlns:a16="http://schemas.microsoft.com/office/drawing/2014/main" id="{65757DE8-43D6-4A47-ABC9-B39EC8016CB2}"/>
              </a:ext>
            </a:extLst>
          </p:cNvPr>
          <p:cNvSpPr>
            <a:spLocks noGrp="1"/>
          </p:cNvSpPr>
          <p:nvPr>
            <p:ph type="body" sz="quarter" idx="13"/>
          </p:nvPr>
        </p:nvSpPr>
        <p:spPr>
          <a:xfrm>
            <a:off x="1040130" y="2009775"/>
            <a:ext cx="3924300" cy="4391025"/>
          </a:xfrm>
        </p:spPr>
        <p:txBody>
          <a:bodyPr>
            <a:normAutofit/>
          </a:bodyPr>
          <a:lstStyle>
            <a:lvl1pPr marL="0" indent="0">
              <a:lnSpc>
                <a:spcPct val="150000"/>
              </a:lnSpc>
              <a:buNone/>
              <a:defRPr sz="1600">
                <a:solidFill>
                  <a:schemeClr val="accent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a:r>
              <a:rPr lang="en-US"/>
              <a:t>Click to edit Master text styles</a:t>
            </a:r>
          </a:p>
        </p:txBody>
      </p:sp>
      <p:sp>
        <p:nvSpPr>
          <p:cNvPr id="30" name="Date Placeholder 3">
            <a:extLst>
              <a:ext uri="{FF2B5EF4-FFF2-40B4-BE49-F238E27FC236}">
                <a16:creationId xmlns:a16="http://schemas.microsoft.com/office/drawing/2014/main" id="{984C97B0-0D42-4831-9ABD-390370C0F0B6}"/>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C81873-7D47-483D-BCB4-50DD9806C720}" type="datetime1">
              <a:rPr lang="en-US" smtClean="0"/>
              <a:t>10/21/2024</a:t>
            </a:fld>
            <a:endParaRPr lang="en-US" dirty="0"/>
          </a:p>
        </p:txBody>
      </p:sp>
      <p:sp>
        <p:nvSpPr>
          <p:cNvPr id="31" name="Slide Number Placeholder 5">
            <a:extLst>
              <a:ext uri="{FF2B5EF4-FFF2-40B4-BE49-F238E27FC236}">
                <a16:creationId xmlns:a16="http://schemas.microsoft.com/office/drawing/2014/main" id="{CE8438DF-723C-49AB-AD18-1C40F107F5B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6032FDE8-62A6-4290-88E6-2795313DE27E}"/>
              </a:ext>
            </a:extLst>
          </p:cNvPr>
          <p:cNvSpPr>
            <a:spLocks noGrp="1"/>
          </p:cNvSpPr>
          <p:nvPr>
            <p:ph type="title" hasCustomPrompt="1"/>
          </p:nvPr>
        </p:nvSpPr>
        <p:spPr>
          <a:xfrm>
            <a:off x="1028700" y="465137"/>
            <a:ext cx="3935647" cy="1340615"/>
          </a:xfrm>
        </p:spPr>
        <p:txBody>
          <a:bodyPr vert="horz" lIns="91440" tIns="45720" rIns="91440" bIns="45720" rtlCol="0" anchor="ctr">
            <a:noAutofit/>
          </a:bodyPr>
          <a:lstStyle>
            <a:lvl1pPr>
              <a:defRPr lang="en-US">
                <a:solidFill>
                  <a:schemeClr val="accent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chemeClr val="accent2"/>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BC85317C-3A2D-483F-B913-714129E195A2}"/>
              </a:ext>
            </a:extLst>
          </p:cNvPr>
          <p:cNvSpPr>
            <a:spLocks noGrp="1"/>
          </p:cNvSpPr>
          <p:nvPr>
            <p:ph type="body" sz="quarter" idx="13" hasCustomPrompt="1"/>
          </p:nvPr>
        </p:nvSpPr>
        <p:spPr>
          <a:xfrm>
            <a:off x="2773045" y="2426610"/>
            <a:ext cx="2378075" cy="1111250"/>
          </a:xfrm>
        </p:spPr>
        <p:txBody>
          <a:bodyPr>
            <a:noAutofit/>
          </a:bodyPr>
          <a:lstStyle>
            <a:lvl1pPr marL="0" indent="0">
              <a:lnSpc>
                <a:spcPct val="90000"/>
              </a:lnSpc>
              <a:buNone/>
              <a:defRPr sz="8800">
                <a:solidFill>
                  <a:schemeClr val="bg1"/>
                </a:solidFill>
              </a:defRPr>
            </a:lvl1pPr>
          </a:lstStyle>
          <a:p>
            <a:pPr lvl="0"/>
            <a:r>
              <a:rPr lang="en-US" dirty="0"/>
              <a:t>02</a:t>
            </a:r>
          </a:p>
        </p:txBody>
      </p:sp>
      <p:sp>
        <p:nvSpPr>
          <p:cNvPr id="2" name="Title 1">
            <a:extLst>
              <a:ext uri="{FF2B5EF4-FFF2-40B4-BE49-F238E27FC236}">
                <a16:creationId xmlns:a16="http://schemas.microsoft.com/office/drawing/2014/main" id="{C45DFEC7-1EEC-4FF2-868A-9799EA69FE87}"/>
              </a:ext>
            </a:extLst>
          </p:cNvPr>
          <p:cNvSpPr>
            <a:spLocks noGrp="1"/>
          </p:cNvSpPr>
          <p:nvPr>
            <p:ph type="title"/>
          </p:nvPr>
        </p:nvSpPr>
        <p:spPr>
          <a:xfrm>
            <a:off x="3037155" y="2714986"/>
            <a:ext cx="6674802" cy="655320"/>
          </a:xfrm>
        </p:spPr>
        <p:txBody>
          <a:bodyPr vert="horz" lIns="91440" tIns="45720" rIns="91440" bIns="45720" rtlCol="0">
            <a:normAutofit/>
          </a:bodyPr>
          <a:lstStyle>
            <a:lvl1pPr>
              <a:defRPr lang="en-US">
                <a:solidFill>
                  <a:schemeClr val="accent2">
                    <a:lumMod val="50000"/>
                  </a:schemeClr>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and Graph">
    <p:bg>
      <p:bgPr>
        <a:solidFill>
          <a:schemeClr val="bg2"/>
        </a:solidFill>
        <a:effectLst/>
      </p:bgPr>
    </p:bg>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EA6C54-2562-43EA-9A1B-F808D04718E7}" type="datetime1">
              <a:rPr lang="en-US" smtClean="0"/>
              <a:t>10/21/2024</a:t>
            </a:fld>
            <a:endParaRPr lang="en-US" dirty="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EA6C54-2562-43EA-9A1B-F808D04718E7}" type="datetime1">
              <a:rPr lang="en-US" smtClean="0"/>
              <a:t>10/21/2024</a:t>
            </a:fld>
            <a:endParaRPr lang="en-US" dirty="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7" name="Picture Placeholder 6">
            <a:extLst>
              <a:ext uri="{FF2B5EF4-FFF2-40B4-BE49-F238E27FC236}">
                <a16:creationId xmlns:a16="http://schemas.microsoft.com/office/drawing/2014/main" id="{2364FFEF-B933-46C6-A918-A80C987DB70F}"/>
              </a:ext>
            </a:extLst>
          </p:cNvPr>
          <p:cNvSpPr>
            <a:spLocks noGrp="1"/>
          </p:cNvSpPr>
          <p:nvPr>
            <p:ph type="pic" sz="quarter" idx="10"/>
          </p:nvPr>
        </p:nvSpPr>
        <p:spPr>
          <a:xfrm>
            <a:off x="1022147" y="0"/>
            <a:ext cx="3938588" cy="6400800"/>
          </a:xfrm>
        </p:spPr>
        <p:txBody>
          <a:bodyPr/>
          <a:lstStyle/>
          <a:p>
            <a:r>
              <a:rPr lang="en-US"/>
              <a:t>Click icon to add picture</a:t>
            </a:r>
          </a:p>
        </p:txBody>
      </p:sp>
      <p:pic>
        <p:nvPicPr>
          <p:cNvPr id="4" name="Picture 3" hidden="1">
            <a:extLst>
              <a:ext uri="{FF2B5EF4-FFF2-40B4-BE49-F238E27FC236}">
                <a16:creationId xmlns:a16="http://schemas.microsoft.com/office/drawing/2014/main" id="{59E5EAF8-68C2-4910-8F66-D9320B9574C2}"/>
              </a:ext>
            </a:extLst>
          </p:cNvPr>
          <p:cNvPicPr>
            <a:picLocks noChangeAspect="1"/>
          </p:cNvPicPr>
          <p:nvPr userDrawn="1"/>
        </p:nvPicPr>
        <p:blipFill>
          <a:blip r:embed="rId2"/>
          <a:stretch>
            <a:fillRect/>
          </a:stretch>
        </p:blipFill>
        <p:spPr>
          <a:xfrm>
            <a:off x="5947967" y="2105933"/>
            <a:ext cx="5297883" cy="1024217"/>
          </a:xfrm>
          <a:prstGeom prst="rect">
            <a:avLst/>
          </a:prstGeom>
        </p:spPr>
      </p:pic>
      <p:sp>
        <p:nvSpPr>
          <p:cNvPr id="5" name="Title 4">
            <a:extLst>
              <a:ext uri="{FF2B5EF4-FFF2-40B4-BE49-F238E27FC236}">
                <a16:creationId xmlns:a16="http://schemas.microsoft.com/office/drawing/2014/main" id="{E3BE48E1-D3BE-4B52-B2EC-13A514CB0530}"/>
              </a:ext>
            </a:extLst>
          </p:cNvPr>
          <p:cNvSpPr>
            <a:spLocks noGrp="1"/>
          </p:cNvSpPr>
          <p:nvPr>
            <p:ph type="title"/>
          </p:nvPr>
        </p:nvSpPr>
        <p:spPr>
          <a:xfrm>
            <a:off x="5947966" y="2105933"/>
            <a:ext cx="5297883" cy="2237467"/>
          </a:xfrm>
        </p:spPr>
        <p:txBody>
          <a:bodyPr anchor="t">
            <a:normAutofit/>
          </a:bodyPr>
          <a:lstStyle>
            <a:lvl1pPr>
              <a:lnSpc>
                <a:spcPct val="150000"/>
              </a:lnSpc>
              <a:spcBef>
                <a:spcPts val="1000"/>
              </a:spcBef>
              <a:defRPr sz="2000">
                <a:solidFill>
                  <a:schemeClr val="accent2">
                    <a:lumMod val="50000"/>
                  </a:schemeClr>
                </a:solidFill>
              </a:defRPr>
            </a:lvl1pPr>
          </a:lstStyle>
          <a:p>
            <a:r>
              <a:rPr lang="en-US"/>
              <a:t>Click to edit Master title style</a:t>
            </a:r>
          </a:p>
        </p:txBody>
      </p:sp>
    </p:spTree>
    <p:extLst>
      <p:ext uri="{BB962C8B-B14F-4D97-AF65-F5344CB8AC3E}">
        <p14:creationId xmlns:p14="http://schemas.microsoft.com/office/powerpoint/2010/main" val="251674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meline">
    <p:bg>
      <p:bgRef idx="1001">
        <a:schemeClr val="bg2"/>
      </p:bgRef>
    </p:bg>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50815B22-13FE-47CD-9F79-73704A278BD7}"/>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DB74C9-B808-4394-A017-79C83B2524EF}" type="datetime1">
              <a:rPr lang="en-US" smtClean="0"/>
              <a:t>10/21/2024</a:t>
            </a:fld>
            <a:endParaRPr lang="en-US" dirty="0"/>
          </a:p>
        </p:txBody>
      </p:sp>
      <p:sp>
        <p:nvSpPr>
          <p:cNvPr id="16" name="Slide Number Placeholder 5">
            <a:extLst>
              <a:ext uri="{FF2B5EF4-FFF2-40B4-BE49-F238E27FC236}">
                <a16:creationId xmlns:a16="http://schemas.microsoft.com/office/drawing/2014/main" id="{D7669539-CB64-44F5-999D-7B9E61F8AF9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3" name="Content Placeholder 2">
            <a:extLst>
              <a:ext uri="{FF2B5EF4-FFF2-40B4-BE49-F238E27FC236}">
                <a16:creationId xmlns:a16="http://schemas.microsoft.com/office/drawing/2014/main" id="{822BA076-F3B9-47CB-80C2-BE29F157D044}"/>
              </a:ext>
            </a:extLst>
          </p:cNvPr>
          <p:cNvSpPr>
            <a:spLocks noGrp="1"/>
          </p:cNvSpPr>
          <p:nvPr>
            <p:ph sz="quarter" idx="11"/>
          </p:nvPr>
        </p:nvSpPr>
        <p:spPr>
          <a:xfrm>
            <a:off x="854075" y="1625600"/>
            <a:ext cx="10499725"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E909627E-FE70-43A1-B0CB-4D4F6C32C2D0}"/>
              </a:ext>
            </a:extLst>
          </p:cNvPr>
          <p:cNvSpPr>
            <a:spLocks noGrp="1"/>
          </p:cNvSpPr>
          <p:nvPr>
            <p:ph type="title" hasCustomPrompt="1"/>
          </p:nvPr>
        </p:nvSpPr>
        <p:spPr>
          <a:xfrm>
            <a:off x="854074" y="122239"/>
            <a:ext cx="10499725" cy="1355724"/>
          </a:xfrm>
        </p:spPr>
        <p:txBody>
          <a:bodyPr vert="horz" lIns="91440" tIns="45720" rIns="91440" bIns="45720" rtlCol="0" anchor="ctr">
            <a:normAutofit/>
          </a:bodyPr>
          <a:lstStyle>
            <a:lvl1pPr algn="ctr">
              <a:defRPr lang="en-US">
                <a:solidFill>
                  <a:schemeClr val="accent2">
                    <a:lumMod val="50000"/>
                  </a:schemeClr>
                </a:solidFill>
                <a:ea typeface="+mn-ea"/>
                <a:cs typeface="+mn-cs"/>
              </a:defRPr>
            </a:lvl1pPr>
          </a:lstStyle>
          <a:p>
            <a:pPr lvl="0"/>
            <a:r>
              <a:rPr lang="en-US" dirty="0"/>
              <a:t>Click to edit Master text styles</a:t>
            </a:r>
          </a:p>
        </p:txBody>
      </p:sp>
    </p:spTree>
    <p:extLst>
      <p:ext uri="{BB962C8B-B14F-4D97-AF65-F5344CB8AC3E}">
        <p14:creationId xmlns:p14="http://schemas.microsoft.com/office/powerpoint/2010/main" val="147694759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accent2"/>
        </a:solidFill>
        <a:effectLst/>
      </p:bgPr>
    </p:bg>
    <p:spTree>
      <p:nvGrpSpPr>
        <p:cNvPr id="1" name=""/>
        <p:cNvGrpSpPr/>
        <p:nvPr/>
      </p:nvGrpSpPr>
      <p:grpSpPr>
        <a:xfrm>
          <a:off x="0" y="0"/>
          <a:ext cx="0" cy="0"/>
          <a:chOff x="0" y="0"/>
          <a:chExt cx="0" cy="0"/>
        </a:xfrm>
      </p:grpSpPr>
      <p:sp>
        <p:nvSpPr>
          <p:cNvPr id="34" name="Text Placeholder 22">
            <a:extLst>
              <a:ext uri="{FF2B5EF4-FFF2-40B4-BE49-F238E27FC236}">
                <a16:creationId xmlns:a16="http://schemas.microsoft.com/office/drawing/2014/main" id="{41BF345D-81AF-4851-83A1-623398489054}"/>
              </a:ext>
            </a:extLst>
          </p:cNvPr>
          <p:cNvSpPr>
            <a:spLocks noGrp="1"/>
          </p:cNvSpPr>
          <p:nvPr>
            <p:ph type="body" sz="quarter" idx="21" hasCustomPrompt="1"/>
          </p:nvPr>
        </p:nvSpPr>
        <p:spPr>
          <a:xfrm>
            <a:off x="761917" y="517972"/>
            <a:ext cx="3108960" cy="1333500"/>
          </a:xfrm>
        </p:spPr>
        <p:txBody>
          <a:bodyPr>
            <a:noAutofit/>
          </a:bodyPr>
          <a:lstStyle>
            <a:lvl1pPr marL="0" indent="0">
              <a:lnSpc>
                <a:spcPct val="90000"/>
              </a:lnSpc>
              <a:buNone/>
              <a:defRPr sz="8800" b="1">
                <a:solidFill>
                  <a:schemeClr val="tx1"/>
                </a:solidFill>
              </a:defRPr>
            </a:lvl1pPr>
          </a:lstStyle>
          <a:p>
            <a:pPr lvl="0"/>
            <a:r>
              <a:rPr lang="en-US" dirty="0"/>
              <a:t>01</a:t>
            </a:r>
          </a:p>
        </p:txBody>
      </p:sp>
      <p:sp>
        <p:nvSpPr>
          <p:cNvPr id="21" name="Picture Placeholder 20">
            <a:extLst>
              <a:ext uri="{FF2B5EF4-FFF2-40B4-BE49-F238E27FC236}">
                <a16:creationId xmlns:a16="http://schemas.microsoft.com/office/drawing/2014/main" id="{EC4F3A57-45ED-498D-858C-3EE63DF129C4}"/>
              </a:ext>
            </a:extLst>
          </p:cNvPr>
          <p:cNvSpPr>
            <a:spLocks noGrp="1"/>
          </p:cNvSpPr>
          <p:nvPr>
            <p:ph type="pic" sz="quarter" idx="11"/>
          </p:nvPr>
        </p:nvSpPr>
        <p:spPr>
          <a:xfrm>
            <a:off x="1036601" y="3552677"/>
            <a:ext cx="1874874" cy="2848123"/>
          </a:xfrm>
        </p:spPr>
        <p:txBody>
          <a:bodyPr/>
          <a:lstStyle/>
          <a:p>
            <a:r>
              <a:rPr lang="en-US"/>
              <a:t>Click icon to add picture</a:t>
            </a:r>
          </a:p>
        </p:txBody>
      </p:sp>
      <p:sp>
        <p:nvSpPr>
          <p:cNvPr id="22" name="Picture Placeholder 20">
            <a:extLst>
              <a:ext uri="{FF2B5EF4-FFF2-40B4-BE49-F238E27FC236}">
                <a16:creationId xmlns:a16="http://schemas.microsoft.com/office/drawing/2014/main" id="{1AC5BB09-E3BA-4948-93B3-EDCAAB803112}"/>
              </a:ext>
            </a:extLst>
          </p:cNvPr>
          <p:cNvSpPr>
            <a:spLocks noGrp="1"/>
          </p:cNvSpPr>
          <p:nvPr>
            <p:ph type="pic" sz="quarter" idx="12"/>
          </p:nvPr>
        </p:nvSpPr>
        <p:spPr>
          <a:xfrm>
            <a:off x="3101197" y="3552677"/>
            <a:ext cx="1874874" cy="2848123"/>
          </a:xfrm>
        </p:spPr>
        <p:txBody>
          <a:bodyPr/>
          <a:lstStyle/>
          <a:p>
            <a:r>
              <a:rPr lang="en-US"/>
              <a:t>Click icon to add picture</a:t>
            </a:r>
            <a:endParaRPr lang="en-US" dirty="0"/>
          </a:p>
        </p:txBody>
      </p:sp>
      <p:sp>
        <p:nvSpPr>
          <p:cNvPr id="23" name="Picture Placeholder 20">
            <a:extLst>
              <a:ext uri="{FF2B5EF4-FFF2-40B4-BE49-F238E27FC236}">
                <a16:creationId xmlns:a16="http://schemas.microsoft.com/office/drawing/2014/main" id="{BF83C6B7-5484-4586-8830-098BDCD9C987}"/>
              </a:ext>
            </a:extLst>
          </p:cNvPr>
          <p:cNvSpPr>
            <a:spLocks noGrp="1"/>
          </p:cNvSpPr>
          <p:nvPr>
            <p:ph type="pic" sz="quarter" idx="13"/>
          </p:nvPr>
        </p:nvSpPr>
        <p:spPr>
          <a:xfrm>
            <a:off x="5166324" y="3552677"/>
            <a:ext cx="1874874" cy="2848123"/>
          </a:xfrm>
        </p:spPr>
        <p:txBody>
          <a:bodyPr/>
          <a:lstStyle/>
          <a:p>
            <a:r>
              <a:rPr lang="en-US"/>
              <a:t>Click icon to add picture</a:t>
            </a:r>
          </a:p>
        </p:txBody>
      </p:sp>
      <p:sp>
        <p:nvSpPr>
          <p:cNvPr id="24" name="Picture Placeholder 20">
            <a:extLst>
              <a:ext uri="{FF2B5EF4-FFF2-40B4-BE49-F238E27FC236}">
                <a16:creationId xmlns:a16="http://schemas.microsoft.com/office/drawing/2014/main" id="{0C5663B1-EED6-4D80-A7C2-19E1366387A4}"/>
              </a:ext>
            </a:extLst>
          </p:cNvPr>
          <p:cNvSpPr>
            <a:spLocks noGrp="1"/>
          </p:cNvSpPr>
          <p:nvPr>
            <p:ph type="pic" sz="quarter" idx="14"/>
          </p:nvPr>
        </p:nvSpPr>
        <p:spPr>
          <a:xfrm>
            <a:off x="7239069" y="3552677"/>
            <a:ext cx="1874874" cy="2848123"/>
          </a:xfrm>
        </p:spPr>
        <p:txBody>
          <a:bodyPr/>
          <a:lstStyle/>
          <a:p>
            <a:r>
              <a:rPr lang="en-US"/>
              <a:t>Click icon to add picture</a:t>
            </a:r>
          </a:p>
        </p:txBody>
      </p:sp>
      <p:sp>
        <p:nvSpPr>
          <p:cNvPr id="25" name="Picture Placeholder 20">
            <a:extLst>
              <a:ext uri="{FF2B5EF4-FFF2-40B4-BE49-F238E27FC236}">
                <a16:creationId xmlns:a16="http://schemas.microsoft.com/office/drawing/2014/main" id="{D21E7B61-407B-40A7-9AF6-0D7E7106BCFC}"/>
              </a:ext>
            </a:extLst>
          </p:cNvPr>
          <p:cNvSpPr>
            <a:spLocks noGrp="1"/>
          </p:cNvSpPr>
          <p:nvPr>
            <p:ph type="pic" sz="quarter" idx="15"/>
          </p:nvPr>
        </p:nvSpPr>
        <p:spPr>
          <a:xfrm>
            <a:off x="9296046" y="3552677"/>
            <a:ext cx="1874874" cy="2848123"/>
          </a:xfrm>
        </p:spPr>
        <p:txBody>
          <a:bodyPr/>
          <a:lstStyle/>
          <a:p>
            <a:r>
              <a:rPr lang="en-US"/>
              <a:t>Click icon to add picture</a:t>
            </a:r>
          </a:p>
        </p:txBody>
      </p:sp>
      <p:sp>
        <p:nvSpPr>
          <p:cNvPr id="30" name="Date Placeholder 3">
            <a:extLst>
              <a:ext uri="{FF2B5EF4-FFF2-40B4-BE49-F238E27FC236}">
                <a16:creationId xmlns:a16="http://schemas.microsoft.com/office/drawing/2014/main" id="{415C3ACC-5A8A-46E6-BA0D-90ADD27E2F85}"/>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D2DF6D-B715-4785-8DEA-9165C638CF44}" type="datetime1">
              <a:rPr lang="en-US" smtClean="0"/>
              <a:t>10/21/2024</a:t>
            </a:fld>
            <a:endParaRPr lang="en-US" dirty="0"/>
          </a:p>
        </p:txBody>
      </p:sp>
      <p:sp>
        <p:nvSpPr>
          <p:cNvPr id="31" name="Slide Number Placeholder 5">
            <a:extLst>
              <a:ext uri="{FF2B5EF4-FFF2-40B4-BE49-F238E27FC236}">
                <a16:creationId xmlns:a16="http://schemas.microsoft.com/office/drawing/2014/main" id="{0D00A5C2-DCEE-4CB3-9307-61EB88B1D59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E3E8CB70-B054-4294-AD29-EE7A75C723E5}"/>
              </a:ext>
            </a:extLst>
          </p:cNvPr>
          <p:cNvSpPr>
            <a:spLocks noGrp="1"/>
          </p:cNvSpPr>
          <p:nvPr>
            <p:ph type="title"/>
          </p:nvPr>
        </p:nvSpPr>
        <p:spPr>
          <a:xfrm>
            <a:off x="1051560" y="651507"/>
            <a:ext cx="8991563" cy="1005839"/>
          </a:xfrm>
        </p:spPr>
        <p:txBody>
          <a:bodyPr vert="horz" lIns="91440" tIns="45720" rIns="91440" bIns="45720" rtlCol="0" anchor="ctr">
            <a:noAutofit/>
          </a:bodyPr>
          <a:lstStyle>
            <a:lvl1pPr>
              <a:lnSpc>
                <a:spcPct val="90000"/>
              </a:lnSpc>
              <a:defRPr lang="en-US">
                <a:solidFill>
                  <a:schemeClr val="accent2">
                    <a:lumMod val="50000"/>
                  </a:schemeClr>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
        <p:nvSpPr>
          <p:cNvPr id="4" name="Text Placeholder 3">
            <a:extLst>
              <a:ext uri="{FF2B5EF4-FFF2-40B4-BE49-F238E27FC236}">
                <a16:creationId xmlns:a16="http://schemas.microsoft.com/office/drawing/2014/main" id="{28E0D608-4E7A-4014-9F62-CB43A0C83943}"/>
              </a:ext>
            </a:extLst>
          </p:cNvPr>
          <p:cNvSpPr>
            <a:spLocks noGrp="1"/>
          </p:cNvSpPr>
          <p:nvPr>
            <p:ph type="body" sz="quarter" idx="16" hasCustomPrompt="1"/>
          </p:nvPr>
        </p:nvSpPr>
        <p:spPr>
          <a:xfrm>
            <a:off x="1036638" y="2717800"/>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6" name="Text Placeholder 3">
            <a:extLst>
              <a:ext uri="{FF2B5EF4-FFF2-40B4-BE49-F238E27FC236}">
                <a16:creationId xmlns:a16="http://schemas.microsoft.com/office/drawing/2014/main" id="{9C3A63B0-4EEA-45BC-A016-5FDA0969EA00}"/>
              </a:ext>
            </a:extLst>
          </p:cNvPr>
          <p:cNvSpPr>
            <a:spLocks noGrp="1"/>
          </p:cNvSpPr>
          <p:nvPr>
            <p:ph type="body" sz="quarter" idx="17" hasCustomPrompt="1"/>
          </p:nvPr>
        </p:nvSpPr>
        <p:spPr>
          <a:xfrm>
            <a:off x="308610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7" name="Text Placeholder 3">
            <a:extLst>
              <a:ext uri="{FF2B5EF4-FFF2-40B4-BE49-F238E27FC236}">
                <a16:creationId xmlns:a16="http://schemas.microsoft.com/office/drawing/2014/main" id="{7080679B-5220-4478-B631-7112F870B7AC}"/>
              </a:ext>
            </a:extLst>
          </p:cNvPr>
          <p:cNvSpPr>
            <a:spLocks noGrp="1"/>
          </p:cNvSpPr>
          <p:nvPr>
            <p:ph type="body" sz="quarter" idx="18" hasCustomPrompt="1"/>
          </p:nvPr>
        </p:nvSpPr>
        <p:spPr>
          <a:xfrm>
            <a:off x="514350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8" name="Text Placeholder 3">
            <a:extLst>
              <a:ext uri="{FF2B5EF4-FFF2-40B4-BE49-F238E27FC236}">
                <a16:creationId xmlns:a16="http://schemas.microsoft.com/office/drawing/2014/main" id="{9E4F61A3-2797-46FB-ACA7-0443E3BBDD20}"/>
              </a:ext>
            </a:extLst>
          </p:cNvPr>
          <p:cNvSpPr>
            <a:spLocks noGrp="1"/>
          </p:cNvSpPr>
          <p:nvPr>
            <p:ph type="body" sz="quarter" idx="19" hasCustomPrompt="1"/>
          </p:nvPr>
        </p:nvSpPr>
        <p:spPr>
          <a:xfrm>
            <a:off x="723907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9" name="Text Placeholder 3">
            <a:extLst>
              <a:ext uri="{FF2B5EF4-FFF2-40B4-BE49-F238E27FC236}">
                <a16:creationId xmlns:a16="http://schemas.microsoft.com/office/drawing/2014/main" id="{14ED733B-1DE9-4FDC-BD5F-2BE3BB07C93E}"/>
              </a:ext>
            </a:extLst>
          </p:cNvPr>
          <p:cNvSpPr>
            <a:spLocks noGrp="1"/>
          </p:cNvSpPr>
          <p:nvPr>
            <p:ph type="body" sz="quarter" idx="20" hasCustomPrompt="1"/>
          </p:nvPr>
        </p:nvSpPr>
        <p:spPr>
          <a:xfrm>
            <a:off x="930402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Tree>
    <p:extLst>
      <p:ext uri="{BB962C8B-B14F-4D97-AF65-F5344CB8AC3E}">
        <p14:creationId xmlns:p14="http://schemas.microsoft.com/office/powerpoint/2010/main" val="240585809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1 Column">
    <p:bg>
      <p:bgPr>
        <a:solidFill>
          <a:schemeClr val="bg2"/>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275B11D-8F3F-472B-BBCC-A4F7415AC0A5}"/>
              </a:ext>
            </a:extLst>
          </p:cNvPr>
          <p:cNvSpPr>
            <a:spLocks noGrp="1"/>
          </p:cNvSpPr>
          <p:nvPr>
            <p:ph type="pic" sz="quarter" idx="10"/>
          </p:nvPr>
        </p:nvSpPr>
        <p:spPr>
          <a:xfrm>
            <a:off x="1028700" y="3543300"/>
            <a:ext cx="3924300" cy="3314700"/>
          </a:xfrm>
        </p:spPr>
        <p:txBody>
          <a:bodyPr/>
          <a:lstStyle/>
          <a:p>
            <a:r>
              <a:rPr lang="en-US"/>
              <a:t>Click icon to add picture</a:t>
            </a:r>
          </a:p>
        </p:txBody>
      </p:sp>
      <p:sp>
        <p:nvSpPr>
          <p:cNvPr id="6" name="Content Placeholder 2">
            <a:extLst>
              <a:ext uri="{FF2B5EF4-FFF2-40B4-BE49-F238E27FC236}">
                <a16:creationId xmlns:a16="http://schemas.microsoft.com/office/drawing/2014/main" id="{99F0629D-1A5F-4F4F-90D6-430379624EFF}"/>
              </a:ext>
            </a:extLst>
          </p:cNvPr>
          <p:cNvSpPr>
            <a:spLocks noGrp="1"/>
          </p:cNvSpPr>
          <p:nvPr>
            <p:ph idx="4294967295"/>
          </p:nvPr>
        </p:nvSpPr>
        <p:spPr>
          <a:xfrm>
            <a:off x="6191250" y="1981200"/>
            <a:ext cx="4972050" cy="4473575"/>
          </a:xfrm>
        </p:spPr>
        <p:txBody>
          <a:bodyPr>
            <a:normAutofit/>
          </a:bodyPr>
          <a:lstStyle>
            <a:lvl1pPr marL="0" indent="0">
              <a:buNone/>
              <a:defRPr/>
            </a:lvl1pPr>
          </a:lstStyle>
          <a:p>
            <a:pPr lvl="0"/>
            <a:r>
              <a:rPr lang="en-US" sz="1600">
                <a:solidFill>
                  <a:schemeClr val="tx2">
                    <a:lumMod val="50000"/>
                  </a:schemeClr>
                </a:solidFill>
                <a:latin typeface="Biome Light" panose="020B0303030204020804" pitchFamily="34" charset="0"/>
                <a:cs typeface="Biome Light" panose="020B0303030204020804" pitchFamily="34" charset="0"/>
              </a:rPr>
              <a:t>Click to edit Master text styles</a:t>
            </a:r>
          </a:p>
        </p:txBody>
      </p:sp>
      <p:sp>
        <p:nvSpPr>
          <p:cNvPr id="17" name="Date Placeholder 3">
            <a:extLst>
              <a:ext uri="{FF2B5EF4-FFF2-40B4-BE49-F238E27FC236}">
                <a16:creationId xmlns:a16="http://schemas.microsoft.com/office/drawing/2014/main" id="{218C063B-0EE9-4FD5-A116-241C245452A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37AE72A-09B6-4D56-855D-4360BD347914}" type="datetime1">
              <a:rPr lang="en-US" smtClean="0"/>
              <a:t>10/21/2024</a:t>
            </a:fld>
            <a:endParaRPr lang="en-US" dirty="0"/>
          </a:p>
        </p:txBody>
      </p:sp>
      <p:sp>
        <p:nvSpPr>
          <p:cNvPr id="18" name="Slide Number Placeholder 5">
            <a:extLst>
              <a:ext uri="{FF2B5EF4-FFF2-40B4-BE49-F238E27FC236}">
                <a16:creationId xmlns:a16="http://schemas.microsoft.com/office/drawing/2014/main" id="{D417B369-6569-4DCC-B684-BE1A7C5D0B8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4AEEC1A7-43C3-481E-95D0-5616242E1A01}"/>
              </a:ext>
            </a:extLst>
          </p:cNvPr>
          <p:cNvSpPr>
            <a:spLocks noGrp="1"/>
          </p:cNvSpPr>
          <p:nvPr>
            <p:ph type="title" hasCustomPrompt="1"/>
          </p:nvPr>
        </p:nvSpPr>
        <p:spPr>
          <a:xfrm>
            <a:off x="895534" y="539225"/>
            <a:ext cx="3924300" cy="2434386"/>
          </a:xfrm>
        </p:spPr>
        <p:txBody>
          <a:bodyPr vert="horz" lIns="91440" tIns="45720" rIns="91440" bIns="45720" rtlCol="0" anchor="ctr">
            <a:normAutofit/>
          </a:bodyPr>
          <a:lstStyle>
            <a:lvl1pPr>
              <a:defRPr lang="en-US" sz="7200">
                <a:solidFill>
                  <a:schemeClr val="accent2">
                    <a:lumMod val="50000"/>
                  </a:schemeClr>
                </a:solidFill>
                <a:latin typeface="+mn-lt"/>
                <a:ea typeface="+mn-ea"/>
                <a:cs typeface="+mn-cs"/>
              </a:defRPr>
            </a:lvl1pPr>
          </a:lstStyle>
          <a:p>
            <a:pPr lvl="0"/>
            <a:r>
              <a:rPr lang="en-US" dirty="0"/>
              <a:t>Click to add title</a:t>
            </a:r>
          </a:p>
        </p:txBody>
      </p:sp>
      <p:cxnSp>
        <p:nvCxnSpPr>
          <p:cNvPr id="3" name="Straight Connector 2">
            <a:extLst>
              <a:ext uri="{FF2B5EF4-FFF2-40B4-BE49-F238E27FC236}">
                <a16:creationId xmlns:a16="http://schemas.microsoft.com/office/drawing/2014/main" id="{DC6CF0E0-8FF2-4FE7-AC69-85BEFA656508}"/>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10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E5577C8-AB8C-4B8A-A01F-113B16C4DCA3}" type="datetime1">
              <a:rPr lang="en-US" smtClean="0"/>
              <a:t>10/21/2024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9" r:id="rId8"/>
    <p:sldLayoutId id="2147483655" r:id="rId9"/>
    <p:sldLayoutId id="2147483656" r:id="rId10"/>
    <p:sldLayoutId id="2147483658" r:id="rId11"/>
    <p:sldLayoutId id="2147483657"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8" userDrawn="1">
          <p15:clr>
            <a:srgbClr val="F26B43"/>
          </p15:clr>
        </p15:guide>
        <p15:guide id="2" pos="1176" userDrawn="1">
          <p15:clr>
            <a:srgbClr val="F26B43"/>
          </p15:clr>
        </p15:guide>
        <p15:guide id="3" pos="1296" userDrawn="1">
          <p15:clr>
            <a:srgbClr val="F26B43"/>
          </p15:clr>
        </p15:guide>
        <p15:guide id="4" pos="1824" userDrawn="1">
          <p15:clr>
            <a:srgbClr val="F26B43"/>
          </p15:clr>
        </p15:guide>
        <p15:guide id="5" pos="1944" userDrawn="1">
          <p15:clr>
            <a:srgbClr val="F26B43"/>
          </p15:clr>
        </p15:guide>
        <p15:guide id="6" pos="2472" userDrawn="1">
          <p15:clr>
            <a:srgbClr val="F26B43"/>
          </p15:clr>
        </p15:guide>
        <p15:guide id="7" pos="2592" userDrawn="1">
          <p15:clr>
            <a:srgbClr val="F26B43"/>
          </p15:clr>
        </p15:guide>
        <p15:guide id="8" pos="3120" userDrawn="1">
          <p15:clr>
            <a:srgbClr val="F26B43"/>
          </p15:clr>
        </p15:guide>
        <p15:guide id="9" pos="3240" userDrawn="1">
          <p15:clr>
            <a:srgbClr val="F26B43"/>
          </p15:clr>
        </p15:guide>
        <p15:guide id="10" pos="3792" userDrawn="1">
          <p15:clr>
            <a:srgbClr val="F26B43"/>
          </p15:clr>
        </p15:guide>
        <p15:guide id="11" pos="3912" userDrawn="1">
          <p15:clr>
            <a:srgbClr val="F26B43"/>
          </p15:clr>
        </p15:guide>
        <p15:guide id="12" pos="4416" userDrawn="1">
          <p15:clr>
            <a:srgbClr val="F26B43"/>
          </p15:clr>
        </p15:guide>
        <p15:guide id="13" pos="4560" userDrawn="1">
          <p15:clr>
            <a:srgbClr val="F26B43"/>
          </p15:clr>
        </p15:guide>
        <p15:guide id="14" pos="5088" userDrawn="1">
          <p15:clr>
            <a:srgbClr val="F26B43"/>
          </p15:clr>
        </p15:guide>
        <p15:guide id="15" pos="5208" userDrawn="1">
          <p15:clr>
            <a:srgbClr val="F26B43"/>
          </p15:clr>
        </p15:guide>
        <p15:guide id="16" pos="5736" userDrawn="1">
          <p15:clr>
            <a:srgbClr val="F26B43"/>
          </p15:clr>
        </p15:guide>
        <p15:guide id="17" pos="5856" userDrawn="1">
          <p15:clr>
            <a:srgbClr val="F26B43"/>
          </p15:clr>
        </p15:guide>
        <p15:guide id="18" pos="6384" userDrawn="1">
          <p15:clr>
            <a:srgbClr val="F26B43"/>
          </p15:clr>
        </p15:guide>
        <p15:guide id="19" pos="6504" userDrawn="1">
          <p15:clr>
            <a:srgbClr val="F26B43"/>
          </p15:clr>
        </p15:guide>
        <p15:guide id="20" pos="7032" userDrawn="1">
          <p15:clr>
            <a:srgbClr val="F26B43"/>
          </p15:clr>
        </p15:guide>
        <p15:guide id="21" orient="horz" pos="288" userDrawn="1">
          <p15:clr>
            <a:srgbClr val="F26B43"/>
          </p15:clr>
        </p15:guide>
        <p15:guide id="22" orient="horz" pos="1128" userDrawn="1">
          <p15:clr>
            <a:srgbClr val="F26B43"/>
          </p15:clr>
        </p15:guide>
        <p15:guide id="23" orient="horz" pos="1248" userDrawn="1">
          <p15:clr>
            <a:srgbClr val="F26B43"/>
          </p15:clr>
        </p15:guide>
        <p15:guide id="24" orient="horz" pos="2088" userDrawn="1">
          <p15:clr>
            <a:srgbClr val="F26B43"/>
          </p15:clr>
        </p15:guide>
        <p15:guide id="25" orient="horz" pos="2232" userDrawn="1">
          <p15:clr>
            <a:srgbClr val="F26B43"/>
          </p15:clr>
        </p15:guide>
        <p15:guide id="26" orient="horz" pos="3048" userDrawn="1">
          <p15:clr>
            <a:srgbClr val="F26B43"/>
          </p15:clr>
        </p15:guide>
        <p15:guide id="27" orient="horz" pos="3192" userDrawn="1">
          <p15:clr>
            <a:srgbClr val="F26B43"/>
          </p15:clr>
        </p15:guide>
        <p15:guide id="28"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pPr algn="ctr"/>
            <a:br>
              <a:rPr lang="en-GB" sz="32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br>
              <a:rPr lang="en-GB" sz="32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r>
              <a:rPr lang="en-GB" sz="32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Pre Ph.D. Course Work </a:t>
            </a:r>
            <a:br>
              <a:rPr lang="en-GB" sz="3200" b="1" dirty="0">
                <a:latin typeface="Times New Roman" panose="02020603050405020304" pitchFamily="18" charset="0"/>
                <a:ea typeface="Aptos" panose="020B0004020202020204" pitchFamily="34" charset="0"/>
                <a:cs typeface="Times New Roman" panose="02020603050405020304" pitchFamily="18" charset="0"/>
              </a:rPr>
            </a:br>
            <a:r>
              <a:rPr lang="en-GB" sz="3200" b="1" dirty="0">
                <a:latin typeface="Times New Roman" panose="02020603050405020304" pitchFamily="18" charset="0"/>
                <a:ea typeface="Aptos" panose="020B0004020202020204" pitchFamily="34" charset="0"/>
                <a:cs typeface="Times New Roman" panose="02020603050405020304" pitchFamily="18" charset="0"/>
              </a:rPr>
              <a:t>(Common Compulsory Course – II)</a:t>
            </a:r>
            <a:br>
              <a:rPr lang="en-GB" b="1" dirty="0">
                <a:ea typeface="Aptos" panose="020B0004020202020204" pitchFamily="34" charset="0"/>
                <a:cs typeface="Times New Roman" panose="02020603050405020304" pitchFamily="18" charset="0"/>
              </a:rPr>
            </a:br>
            <a:br>
              <a:rPr lang="en-GB" b="1" dirty="0">
                <a:ea typeface="Aptos" panose="020B0004020202020204" pitchFamily="34" charset="0"/>
                <a:cs typeface="Times New Roman" panose="02020603050405020304" pitchFamily="18" charset="0"/>
              </a:rPr>
            </a:br>
            <a:br>
              <a:rPr lang="en-GB" b="1" dirty="0">
                <a:ea typeface="Aptos" panose="020B0004020202020204" pitchFamily="34" charset="0"/>
                <a:cs typeface="Times New Roman" panose="02020603050405020304" pitchFamily="18" charset="0"/>
              </a:rPr>
            </a:br>
            <a:br>
              <a:rPr lang="en-GB" b="1" dirty="0">
                <a:ea typeface="Aptos" panose="020B0004020202020204" pitchFamily="34" charset="0"/>
                <a:cs typeface="Times New Roman" panose="02020603050405020304" pitchFamily="18" charset="0"/>
              </a:rPr>
            </a:br>
            <a:br>
              <a:rPr lang="en-GB" b="1" dirty="0">
                <a:ea typeface="Aptos" panose="020B0004020202020204" pitchFamily="34" charset="0"/>
                <a:cs typeface="Times New Roman" panose="02020603050405020304" pitchFamily="18" charset="0"/>
              </a:rPr>
            </a:br>
            <a: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Dr Sarita Pandey</a:t>
            </a:r>
            <a:b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br>
            <a: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Assistant Professor of English</a:t>
            </a:r>
            <a:b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br>
            <a:r>
              <a:rPr lang="en-GB" sz="3100" b="1" dirty="0" err="1">
                <a:solidFill>
                  <a:srgbClr val="FF0000"/>
                </a:solidFill>
                <a:latin typeface="Times New Roman" panose="02020603050405020304" pitchFamily="18" charset="0"/>
                <a:ea typeface="Aptos" panose="020B0004020202020204" pitchFamily="34" charset="0"/>
                <a:cs typeface="Times New Roman" panose="02020603050405020304" pitchFamily="18" charset="0"/>
              </a:rPr>
              <a:t>Jananayak</a:t>
            </a:r>
            <a:r>
              <a:rPr lang="en-GB" sz="31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 Chandrashekhar University, Ballia, U.P., India</a:t>
            </a:r>
            <a:br>
              <a:rPr lang="en-US" sz="7200" dirty="0">
                <a:solidFill>
                  <a:srgbClr val="FF0000"/>
                </a:solidFill>
              </a:rPr>
            </a:br>
            <a:br>
              <a:rPr lang="en-GB" b="1" dirty="0">
                <a:ea typeface="Aptos" panose="020B000402020202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1583539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a:bodyPr>
          <a:lstStyle/>
          <a:p>
            <a:r>
              <a:rPr lang="en-US" sz="3100" u="sng" dirty="0">
                <a:solidFill>
                  <a:srgbClr val="FF0000"/>
                </a:solidFill>
                <a:latin typeface="Times New Roman" panose="02020603050405020304" pitchFamily="18" charset="0"/>
                <a:cs typeface="Times New Roman" panose="02020603050405020304" pitchFamily="18" charset="0"/>
              </a:rPr>
              <a:t>Three Kinds of Authorship</a:t>
            </a:r>
            <a:br>
              <a:rPr lang="en-US" sz="3100" u="sng" dirty="0">
                <a:solidFill>
                  <a:srgbClr val="FF0000"/>
                </a:solidFill>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4. </a:t>
            </a:r>
            <a:r>
              <a:rPr lang="en-US" sz="3100" u="sng" dirty="0">
                <a:latin typeface="Times New Roman" panose="02020603050405020304" pitchFamily="18" charset="0"/>
                <a:cs typeface="Times New Roman" panose="02020603050405020304" pitchFamily="18" charset="0"/>
              </a:rPr>
              <a:t>Surrogate authorship/Author Avatar</a:t>
            </a:r>
            <a:r>
              <a:rPr lang="en-US" sz="3100" dirty="0">
                <a:latin typeface="Times New Roman" panose="02020603050405020304" pitchFamily="18" charset="0"/>
                <a:cs typeface="Times New Roman" panose="02020603050405020304" pitchFamily="18" charset="0"/>
              </a:rPr>
              <a:t>: These are instances where manuscript are </a:t>
            </a:r>
            <a:r>
              <a:rPr lang="en-US" sz="3100" dirty="0">
                <a:highlight>
                  <a:srgbClr val="FFFF00"/>
                </a:highlight>
                <a:latin typeface="Times New Roman" panose="02020603050405020304" pitchFamily="18" charset="0"/>
                <a:cs typeface="Times New Roman" panose="02020603050405020304" pitchFamily="18" charset="0"/>
              </a:rPr>
              <a:t>written or got written by someone else </a:t>
            </a:r>
            <a:r>
              <a:rPr lang="en-US" sz="3100" dirty="0">
                <a:latin typeface="Times New Roman" panose="02020603050405020304" pitchFamily="18" charset="0"/>
                <a:cs typeface="Times New Roman" panose="02020603050405020304" pitchFamily="18" charset="0"/>
              </a:rPr>
              <a:t>without any original data of one on. The fictional character based on the author. He may be disguised with a different name to express author’s view. </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5. </a:t>
            </a:r>
            <a:r>
              <a:rPr lang="en-US" sz="3100" u="sng" dirty="0">
                <a:latin typeface="Times New Roman" panose="02020603050405020304" pitchFamily="18" charset="0"/>
                <a:cs typeface="Times New Roman" panose="02020603050405020304" pitchFamily="18" charset="0"/>
              </a:rPr>
              <a:t>Anonymous authorship: </a:t>
            </a:r>
            <a:r>
              <a:rPr lang="en-US" sz="3100" dirty="0">
                <a:latin typeface="Times New Roman" panose="02020603050405020304" pitchFamily="18" charset="0"/>
                <a:cs typeface="Times New Roman" panose="02020603050405020304" pitchFamily="18" charset="0"/>
              </a:rPr>
              <a:t>Since authorship has to be transparent and requires accountability it is </a:t>
            </a:r>
            <a:r>
              <a:rPr lang="en-US" sz="3100" dirty="0">
                <a:highlight>
                  <a:srgbClr val="FFFF00"/>
                </a:highlight>
                <a:latin typeface="Times New Roman" panose="02020603050405020304" pitchFamily="18" charset="0"/>
                <a:cs typeface="Times New Roman" panose="02020603050405020304" pitchFamily="18" charset="0"/>
              </a:rPr>
              <a:t>improper to use </a:t>
            </a:r>
            <a:r>
              <a:rPr lang="en-US" sz="3100" dirty="0">
                <a:latin typeface="Times New Roman" panose="02020603050405020304" pitchFamily="18" charset="0"/>
                <a:cs typeface="Times New Roman" panose="02020603050405020304" pitchFamily="18" charset="0"/>
              </a:rPr>
              <a:t>audience or to publish scientific articles anonymously. </a:t>
            </a:r>
            <a:br>
              <a:rPr lang="en-US" dirty="0"/>
            </a:br>
            <a:br>
              <a:rPr lang="en-US" dirty="0"/>
            </a:br>
            <a:endParaRPr lang="en-US" dirty="0"/>
          </a:p>
        </p:txBody>
      </p:sp>
    </p:spTree>
    <p:extLst>
      <p:ext uri="{BB962C8B-B14F-4D97-AF65-F5344CB8AC3E}">
        <p14:creationId xmlns:p14="http://schemas.microsoft.com/office/powerpoint/2010/main" val="410133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r>
              <a:rPr lang="en-US" sz="3100" u="sng" dirty="0">
                <a:solidFill>
                  <a:srgbClr val="FF0000"/>
                </a:solidFill>
                <a:latin typeface="Times New Roman" panose="02020603050405020304" pitchFamily="18" charset="0"/>
                <a:cs typeface="Times New Roman" panose="02020603050405020304" pitchFamily="18" charset="0"/>
              </a:rPr>
              <a:t>The International Committee for Medical Journal Editors (ICMJE) described the basic criteria</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Made substantial contribution by the designated persons in respect of the study undertaken that includes concept framework and design data acquisition analysis and interpretation.</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In drafting or revising the article for intellectual content.</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Approval of the final version.</a:t>
            </a:r>
            <a:br>
              <a:rPr lang="en-US" sz="3100" dirty="0">
                <a:latin typeface="Times New Roman" panose="02020603050405020304" pitchFamily="18" charset="0"/>
                <a:cs typeface="Times New Roman" panose="02020603050405020304" pitchFamily="18" charset="0"/>
              </a:rPr>
            </a:br>
            <a:r>
              <a:rPr lang="en-US" sz="3100" dirty="0">
                <a:highlight>
                  <a:srgbClr val="FFFF00"/>
                </a:highlight>
                <a:latin typeface="Times New Roman" panose="02020603050405020304" pitchFamily="18" charset="0"/>
                <a:cs typeface="Times New Roman" panose="02020603050405020304" pitchFamily="18" charset="0"/>
              </a:rPr>
              <a:t>Accountable for all aspects of the work or integrity of any part of the work.</a:t>
            </a:r>
            <a:br>
              <a:rPr lang="en-US" sz="3100" dirty="0">
                <a:highlight>
                  <a:srgbClr val="FFFF00"/>
                </a:highlight>
                <a:latin typeface="Times New Roman" panose="02020603050405020304" pitchFamily="18" charset="0"/>
                <a:cs typeface="Times New Roman" panose="02020603050405020304" pitchFamily="18" charset="0"/>
              </a:rPr>
            </a:br>
            <a:br>
              <a:rPr lang="en-US" sz="3100" dirty="0">
                <a:highlight>
                  <a:srgbClr val="FFFF00"/>
                </a:highlight>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COPE Advisory</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Significant contribution to conception or design of the work.</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Acquisition, analysis and interpretation of data generated oblique collected during the work.</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Drafting oblique editing the work or revising it critically and the is contributing important intellectual content.</a:t>
            </a:r>
            <a:br>
              <a:rPr lang="en-US" dirty="0"/>
            </a:br>
            <a:br>
              <a:rPr lang="en-US" dirty="0"/>
            </a:br>
            <a:br>
              <a:rPr lang="en-US" dirty="0"/>
            </a:br>
            <a:endParaRPr lang="en-US" dirty="0"/>
          </a:p>
        </p:txBody>
      </p:sp>
    </p:spTree>
    <p:extLst>
      <p:ext uri="{BB962C8B-B14F-4D97-AF65-F5344CB8AC3E}">
        <p14:creationId xmlns:p14="http://schemas.microsoft.com/office/powerpoint/2010/main" val="4035560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r>
              <a:rPr lang="en-US" sz="3100" u="sng" dirty="0">
                <a:solidFill>
                  <a:srgbClr val="FF0000"/>
                </a:solidFill>
                <a:latin typeface="Times New Roman" panose="02020603050405020304" pitchFamily="18" charset="0"/>
                <a:cs typeface="Times New Roman" panose="02020603050405020304" pitchFamily="18" charset="0"/>
              </a:rPr>
              <a:t>COPE Guidelines on signs that might indicate authorship problems</a:t>
            </a:r>
            <a:br>
              <a:rPr lang="en-US" sz="3100" u="sng" dirty="0">
                <a:solidFill>
                  <a:srgbClr val="FF0000"/>
                </a:solidFill>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Industry-funded study with no authors from sponsor companies.</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Name of the author list known to be from unrelated area/domain.</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Unspecified role in acknowledgement without a specific contribution.</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Questionable roles of contributors.</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Language quality in the manuscript is significantly differ from that of the cover letter.</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Corresponding author is unable to respond to viewer comments. </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Manuscript was drafted or revised by someone not on the author list.</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Authorship changes without any notification during revision stages.</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Several similar articles have been published under different author name.</a:t>
            </a:r>
            <a:br>
              <a:rPr lang="en-US" dirty="0"/>
            </a:br>
            <a:br>
              <a:rPr lang="en-US" dirty="0"/>
            </a:br>
            <a:br>
              <a:rPr lang="en-US" dirty="0"/>
            </a:br>
            <a:br>
              <a:rPr lang="en-US" dirty="0"/>
            </a:br>
            <a:endParaRPr lang="en-US" dirty="0"/>
          </a:p>
        </p:txBody>
      </p:sp>
    </p:spTree>
    <p:extLst>
      <p:ext uri="{BB962C8B-B14F-4D97-AF65-F5344CB8AC3E}">
        <p14:creationId xmlns:p14="http://schemas.microsoft.com/office/powerpoint/2010/main" val="51971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br>
              <a:rPr lang="en-US" sz="3100" dirty="0">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Best Practice Guidelines on Publication Ethics</a:t>
            </a:r>
            <a:br>
              <a:rPr lang="en-US" sz="3100" u="sng" dirty="0">
                <a:solidFill>
                  <a:srgbClr val="FF0000"/>
                </a:solidFill>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Journal must </a:t>
            </a:r>
            <a:r>
              <a:rPr lang="en-US" sz="3100" dirty="0">
                <a:highlight>
                  <a:srgbClr val="FFFF00"/>
                </a:highlight>
                <a:latin typeface="Times New Roman" panose="02020603050405020304" pitchFamily="18" charset="0"/>
                <a:cs typeface="Times New Roman" panose="02020603050405020304" pitchFamily="18" charset="0"/>
              </a:rPr>
              <a:t>adopt clear authorship criteria </a:t>
            </a:r>
            <a:r>
              <a:rPr lang="en-US" sz="3100" dirty="0">
                <a:latin typeface="Times New Roman" panose="02020603050405020304" pitchFamily="18" charset="0"/>
                <a:cs typeface="Times New Roman" panose="02020603050405020304" pitchFamily="18" charset="0"/>
              </a:rPr>
              <a:t>and explain these criteria in there are instructions to author. </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Journal should consider requesting </a:t>
            </a:r>
            <a:r>
              <a:rPr lang="en-US" sz="3100" dirty="0">
                <a:highlight>
                  <a:srgbClr val="FFFF00"/>
                </a:highlight>
                <a:latin typeface="Times New Roman" panose="02020603050405020304" pitchFamily="18" charset="0"/>
                <a:cs typeface="Times New Roman" panose="02020603050405020304" pitchFamily="18" charset="0"/>
              </a:rPr>
              <a:t>the authors provide a short description of each author contribution in an acknowledgement</a:t>
            </a:r>
            <a:r>
              <a:rPr lang="en-US" sz="3100" dirty="0">
                <a:latin typeface="Times New Roman" panose="02020603050405020304" pitchFamily="18" charset="0"/>
                <a:cs typeface="Times New Roman" panose="02020603050405020304" pitchFamily="18" charset="0"/>
              </a:rPr>
              <a:t>. </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The copyright transfer agreement and exclusive license agreement must be provided clearly.</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Journal should require that prior to submitting their article all authors agreed in </a:t>
            </a:r>
            <a:r>
              <a:rPr lang="en-US" sz="3100" dirty="0">
                <a:highlight>
                  <a:srgbClr val="FFFF00"/>
                </a:highlight>
                <a:latin typeface="Times New Roman" panose="02020603050405020304" pitchFamily="18" charset="0"/>
                <a:cs typeface="Times New Roman" panose="02020603050405020304" pitchFamily="18" charset="0"/>
              </a:rPr>
              <a:t>order in which their name will be listed </a:t>
            </a:r>
            <a:r>
              <a:rPr lang="en-US" sz="3100" dirty="0">
                <a:latin typeface="Times New Roman" panose="02020603050405020304" pitchFamily="18" charset="0"/>
                <a:cs typeface="Times New Roman" panose="02020603050405020304" pitchFamily="18" charset="0"/>
              </a:rPr>
              <a:t>in their manuscript.</a:t>
            </a:r>
            <a:br>
              <a:rPr lang="en-US" sz="3100" dirty="0">
                <a:latin typeface="Times New Roman" panose="02020603050405020304" pitchFamily="18" charset="0"/>
                <a:cs typeface="Times New Roman" panose="02020603050405020304" pitchFamily="18" charset="0"/>
              </a:rPr>
            </a:br>
            <a:br>
              <a:rPr lang="en-US" dirty="0"/>
            </a:br>
            <a:br>
              <a:rPr lang="en-US" dirty="0"/>
            </a:br>
            <a:br>
              <a:rPr lang="en-US" dirty="0"/>
            </a:br>
            <a:br>
              <a:rPr lang="en-US" dirty="0"/>
            </a:br>
            <a:br>
              <a:rPr lang="en-US" dirty="0"/>
            </a:br>
            <a:endParaRPr lang="en-US" dirty="0"/>
          </a:p>
        </p:txBody>
      </p:sp>
    </p:spTree>
    <p:extLst>
      <p:ext uri="{BB962C8B-B14F-4D97-AF65-F5344CB8AC3E}">
        <p14:creationId xmlns:p14="http://schemas.microsoft.com/office/powerpoint/2010/main" val="213697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192000" cy="7348451"/>
          </a:xfrm>
        </p:spPr>
        <p:txBody>
          <a:bodyPr>
            <a:normAutofit fontScale="90000"/>
          </a:bodyPr>
          <a:lstStyle/>
          <a:p>
            <a:pPr marL="457200" indent="-457200">
              <a:buFont typeface="Wingdings" panose="05000000000000000000" pitchFamily="2" charset="2"/>
              <a:buChar char="Ø"/>
            </a:pPr>
            <a:r>
              <a:rPr lang="en-US" sz="3100" u="sng" dirty="0">
                <a:solidFill>
                  <a:srgbClr val="FF0000"/>
                </a:solidFill>
                <a:latin typeface="Times New Roman" panose="02020603050405020304" pitchFamily="18" charset="0"/>
                <a:cs typeface="Times New Roman" panose="02020603050405020304" pitchFamily="18" charset="0"/>
              </a:rPr>
              <a:t>Best Practices/Standard Setting Initiatives and Guidelines</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solidFill>
                  <a:srgbClr val="FF0000"/>
                </a:solidFill>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COPE/WAME/DOAJ/OASPA etc.</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COPE-Committee on Publication Ethics</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DOAJ-Directory of Open Access Journals: unique and extensive index of diverse open access journals from around the world, driven by a growing community, committed to ensuring quality content is freely available online for everyone.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Mission- to increase the visibility, accessibility, reputation, usage, impact of quality etc. An independent, non-profit organization managed by IS4OA (Infrastructure services for open access C.I.C. Started in 2003. It includes approx. 9000 journals.</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OASPA-Open Access Scholarly Publishers Association. It includes books and open access journals. Organizes an annual conference  also</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WAME- World Association of Medical Editors-Virtual organization, founded in Italy, 1995 to promote cooperation and communication among medical journal editors. </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Goal- improving editorial standards, fostering international cooperation.</a:t>
            </a:r>
            <a:br>
              <a:rPr lang="en-US" dirty="0"/>
            </a:br>
            <a:endParaRPr lang="en-US" dirty="0"/>
          </a:p>
        </p:txBody>
      </p:sp>
    </p:spTree>
    <p:extLst>
      <p:ext uri="{BB962C8B-B14F-4D97-AF65-F5344CB8AC3E}">
        <p14:creationId xmlns:p14="http://schemas.microsoft.com/office/powerpoint/2010/main" val="2259308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pPr marL="285750" indent="-285750"/>
            <a:r>
              <a:rPr lang="en-US" sz="2700" u="sng" dirty="0">
                <a:solidFill>
                  <a:srgbClr val="FF0000"/>
                </a:solidFill>
                <a:latin typeface="Times New Roman" panose="02020603050405020304" pitchFamily="18" charset="0"/>
                <a:cs typeface="Times New Roman" panose="02020603050405020304" pitchFamily="18" charset="0"/>
              </a:rPr>
              <a:t>Conflict of Interest</a:t>
            </a:r>
            <a:br>
              <a:rPr lang="en-US" sz="2700" u="sng" dirty="0">
                <a:solidFill>
                  <a:srgbClr val="FF0000"/>
                </a:solidFill>
                <a:latin typeface="Times New Roman" panose="02020603050405020304" pitchFamily="18" charset="0"/>
                <a:cs typeface="Times New Roman" panose="02020603050405020304" pitchFamily="18" charset="0"/>
              </a:rPr>
            </a:br>
            <a:br>
              <a:rPr lang="en-US" sz="2700" u="sng" dirty="0">
                <a:solidFill>
                  <a:srgbClr val="FF0000"/>
                </a:solidFill>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The term ‘conflict of interest (COI) in research’ refers to situations in which </a:t>
            </a:r>
            <a:r>
              <a:rPr lang="en-US" sz="2700" dirty="0">
                <a:highlight>
                  <a:srgbClr val="FFFF00"/>
                </a:highlight>
                <a:latin typeface="Times New Roman" panose="02020603050405020304" pitchFamily="18" charset="0"/>
                <a:cs typeface="Times New Roman" panose="02020603050405020304" pitchFamily="18" charset="0"/>
              </a:rPr>
              <a:t>financial or other personal considerations </a:t>
            </a:r>
            <a:r>
              <a:rPr lang="en-US" sz="2700" dirty="0">
                <a:latin typeface="Times New Roman" panose="02020603050405020304" pitchFamily="18" charset="0"/>
                <a:cs typeface="Times New Roman" panose="02020603050405020304" pitchFamily="18" charset="0"/>
              </a:rPr>
              <a:t>may compromise-or have the appearance of compromising-an investigator’s professional judgement in conducting or reporting research.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A COI depends on the situation and not on the actions or character of an individual investigator.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COI in research exists where an individual may </a:t>
            </a:r>
            <a:r>
              <a:rPr lang="en-US" sz="2700" dirty="0">
                <a:highlight>
                  <a:srgbClr val="FFFF00"/>
                </a:highlight>
                <a:latin typeface="Times New Roman" panose="02020603050405020304" pitchFamily="18" charset="0"/>
                <a:cs typeface="Times New Roman" panose="02020603050405020304" pitchFamily="18" charset="0"/>
              </a:rPr>
              <a:t>preference</a:t>
            </a:r>
            <a:r>
              <a:rPr lang="en-US" sz="2700" dirty="0">
                <a:latin typeface="Times New Roman" panose="02020603050405020304" pitchFamily="18" charset="0"/>
                <a:cs typeface="Times New Roman" panose="02020603050405020304" pitchFamily="18" charset="0"/>
              </a:rPr>
              <a:t>, or be perceived to preference, their own interests or obligations over their duties and responsibilities as a researcher.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highlight>
                  <a:srgbClr val="00FF00"/>
                </a:highlight>
                <a:latin typeface="Times New Roman" panose="02020603050405020304" pitchFamily="18" charset="0"/>
                <a:cs typeface="Times New Roman" panose="02020603050405020304" pitchFamily="18" charset="0"/>
              </a:rPr>
              <a:t>Types: Actual, potential or perceived and involve financial and non-financial benefits</a:t>
            </a:r>
            <a:r>
              <a:rPr lang="en-US" sz="2700" dirty="0">
                <a:latin typeface="Times New Roman" panose="02020603050405020304" pitchFamily="18" charset="0"/>
                <a:cs typeface="Times New Roman" panose="02020603050405020304" pitchFamily="18" charset="0"/>
              </a:rPr>
              <a:t>.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u="sng" dirty="0">
                <a:solidFill>
                  <a:srgbClr val="FF0000"/>
                </a:solidFill>
                <a:latin typeface="Times New Roman" panose="02020603050405020304" pitchFamily="18" charset="0"/>
                <a:cs typeface="Times New Roman" panose="02020603050405020304" pitchFamily="18" charset="0"/>
              </a:rPr>
              <a:t>Financial COI- </a:t>
            </a:r>
            <a:r>
              <a:rPr lang="en-US" sz="2700" dirty="0">
                <a:latin typeface="Times New Roman" panose="02020603050405020304" pitchFamily="18" charset="0"/>
                <a:cs typeface="Times New Roman" panose="02020603050405020304" pitchFamily="18" charset="0"/>
              </a:rPr>
              <a:t>Any situation where you stand to gain or lose financially from a decision you asked to make. It might be direct or indirect. You might be deemed to share any financial interests your spouse or partner or organization has. It need not involve cash changing hands directly rather it could be an effect on land or shares you own etc.</a:t>
            </a:r>
            <a:br>
              <a:rPr lang="en-US" dirty="0"/>
            </a:br>
            <a:endParaRPr lang="en-US" dirty="0"/>
          </a:p>
        </p:txBody>
      </p:sp>
    </p:spTree>
    <p:extLst>
      <p:ext uri="{BB962C8B-B14F-4D97-AF65-F5344CB8AC3E}">
        <p14:creationId xmlns:p14="http://schemas.microsoft.com/office/powerpoint/2010/main" val="204705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a:bodyPr>
          <a:lstStyle/>
          <a:p>
            <a:pPr marL="285750" indent="-285750"/>
            <a:r>
              <a:rPr lang="en-US" sz="2700" u="sng" dirty="0">
                <a:solidFill>
                  <a:srgbClr val="FF0000"/>
                </a:solidFill>
                <a:latin typeface="Times New Roman" panose="02020603050405020304" pitchFamily="18" charset="0"/>
                <a:cs typeface="Times New Roman" panose="02020603050405020304" pitchFamily="18" charset="0"/>
              </a:rPr>
              <a:t>Non-Financial Conflict of Interest</a:t>
            </a:r>
            <a:br>
              <a:rPr lang="en-US" sz="2700" u="sng" dirty="0">
                <a:solidFill>
                  <a:srgbClr val="FF0000"/>
                </a:solidFill>
                <a:latin typeface="Times New Roman" panose="02020603050405020304" pitchFamily="18" charset="0"/>
                <a:cs typeface="Times New Roman" panose="02020603050405020304" pitchFamily="18" charset="0"/>
              </a:rPr>
            </a:br>
            <a:br>
              <a:rPr lang="en-US" sz="2700" u="sng" dirty="0">
                <a:solidFill>
                  <a:srgbClr val="FF0000"/>
                </a:solidFill>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Any situation where you are not financially affected by a decision but are affected in some other way that might make you biased or appear to be biased.</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For e.g. It might arise from a family, colleague, relationship or any sort of personal relationship.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u="sng" dirty="0">
                <a:solidFill>
                  <a:srgbClr val="FF0000"/>
                </a:solidFill>
                <a:latin typeface="Times New Roman" panose="02020603050405020304" pitchFamily="18" charset="0"/>
                <a:cs typeface="Times New Roman" panose="02020603050405020304" pitchFamily="18" charset="0"/>
              </a:rPr>
              <a:t>Conflict of Roles</a:t>
            </a:r>
            <a:br>
              <a:rPr lang="en-US" sz="2700" u="sng" dirty="0">
                <a:solidFill>
                  <a:srgbClr val="FF0000"/>
                </a:solidFill>
                <a:latin typeface="Times New Roman" panose="02020603050405020304" pitchFamily="18" charset="0"/>
                <a:cs typeface="Times New Roman" panose="02020603050405020304" pitchFamily="18" charset="0"/>
              </a:rPr>
            </a:br>
            <a:br>
              <a:rPr lang="en-US" sz="2700" dirty="0">
                <a:solidFill>
                  <a:srgbClr val="FF0000"/>
                </a:solidFill>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Any situation where you are a decision maker for two different organizations about the same matter. It could be seen as another type of non-financial conflict. For e.g. if both </a:t>
            </a:r>
            <a:r>
              <a:rPr lang="en-US" sz="2700" dirty="0" err="1">
                <a:latin typeface="Times New Roman" panose="02020603050405020304" pitchFamily="18" charset="0"/>
                <a:cs typeface="Times New Roman" panose="02020603050405020304" pitchFamily="18" charset="0"/>
              </a:rPr>
              <a:t>organisations</a:t>
            </a:r>
            <a:r>
              <a:rPr lang="en-US" sz="2700" dirty="0">
                <a:latin typeface="Times New Roman" panose="02020603050405020304" pitchFamily="18" charset="0"/>
                <a:cs typeface="Times New Roman" panose="02020603050405020304" pitchFamily="18" charset="0"/>
              </a:rPr>
              <a:t> are involved in the same project or transaction, and you owe a duty of confidentiality to both, can you be effectively involved in making decisions for both </a:t>
            </a:r>
            <a:r>
              <a:rPr lang="en-US" sz="2700" dirty="0" err="1">
                <a:latin typeface="Times New Roman" panose="02020603050405020304" pitchFamily="18" charset="0"/>
                <a:cs typeface="Times New Roman" panose="02020603050405020304" pitchFamily="18" charset="0"/>
              </a:rPr>
              <a:t>organisations</a:t>
            </a:r>
            <a:r>
              <a:rPr lang="en-US" sz="2700" dirty="0">
                <a:latin typeface="Times New Roman" panose="02020603050405020304" pitchFamily="18" charset="0"/>
                <a:cs typeface="Times New Roman" panose="02020603050405020304" pitchFamily="18" charset="0"/>
              </a:rPr>
              <a:t> about that project or transactions? </a:t>
            </a:r>
            <a:br>
              <a:rPr lang="en-US" dirty="0"/>
            </a:br>
            <a:endParaRPr lang="en-US" dirty="0"/>
          </a:p>
        </p:txBody>
      </p:sp>
    </p:spTree>
    <p:extLst>
      <p:ext uri="{BB962C8B-B14F-4D97-AF65-F5344CB8AC3E}">
        <p14:creationId xmlns:p14="http://schemas.microsoft.com/office/powerpoint/2010/main" val="401193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pPr marL="285750" indent="-285750"/>
            <a:r>
              <a:rPr lang="en-US" sz="3100" u="sng" dirty="0">
                <a:solidFill>
                  <a:srgbClr val="FF0000"/>
                </a:solidFill>
                <a:latin typeface="Times New Roman" panose="02020603050405020304" pitchFamily="18" charset="0"/>
                <a:cs typeface="Times New Roman" panose="02020603050405020304" pitchFamily="18" charset="0"/>
              </a:rPr>
              <a:t>Actual Conflict of Interest</a:t>
            </a: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There is a real conflict between an employee or director’s public duties and private interests. </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Potential COI</a:t>
            </a: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Circumstances where it is foreseeable that a conflict may arise in future and steps should be taken now to mitigate the future risk. For e.g. An employee or director has private interests that could conflict with their public duties.</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solidFill>
                  <a:srgbClr val="FF0000"/>
                </a:solidFill>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Perceived COI</a:t>
            </a: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The public or a third party could form the view that an employee or director’s private interests could improperly influence their decisions or actions, now or in the future.</a:t>
            </a:r>
            <a:br>
              <a:rPr lang="en-US" sz="3100" dirty="0">
                <a:latin typeface="Times New Roman" panose="02020603050405020304" pitchFamily="18" charset="0"/>
                <a:cs typeface="Times New Roman" panose="02020603050405020304" pitchFamily="18" charset="0"/>
              </a:rPr>
            </a:br>
            <a:br>
              <a:rPr lang="en-US" sz="3100" u="sng" dirty="0">
                <a:solidFill>
                  <a:srgbClr val="FF0000"/>
                </a:solidFill>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Conflict of duty</a:t>
            </a:r>
            <a:br>
              <a:rPr lang="en-US" u="sng" dirty="0">
                <a:solidFill>
                  <a:srgbClr val="FF0000"/>
                </a:solidFill>
              </a:rPr>
            </a:br>
            <a:endParaRPr lang="en-US" dirty="0"/>
          </a:p>
        </p:txBody>
      </p:sp>
    </p:spTree>
    <p:extLst>
      <p:ext uri="{BB962C8B-B14F-4D97-AF65-F5344CB8AC3E}">
        <p14:creationId xmlns:p14="http://schemas.microsoft.com/office/powerpoint/2010/main" val="1670184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r>
              <a:rPr lang="en-US" sz="3100" u="sng" dirty="0">
                <a:solidFill>
                  <a:srgbClr val="FF0000"/>
                </a:solidFill>
                <a:latin typeface="Times New Roman" panose="02020603050405020304" pitchFamily="18" charset="0"/>
                <a:cs typeface="Times New Roman" panose="02020603050405020304" pitchFamily="18" charset="0"/>
              </a:rPr>
              <a:t>Six Ps </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solidFill>
                  <a:srgbClr val="FF0000"/>
                </a:solidFill>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For researchers</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Public Duty Vs Private Interest: </a:t>
            </a:r>
            <a:r>
              <a:rPr lang="en-US" sz="3100" dirty="0" err="1">
                <a:latin typeface="Times New Roman" panose="02020603050405020304" pitchFamily="18" charset="0"/>
                <a:cs typeface="Times New Roman" panose="02020603050405020304" pitchFamily="18" charset="0"/>
              </a:rPr>
              <a:t>Analyse</a:t>
            </a:r>
            <a:r>
              <a:rPr lang="en-US" sz="3100" dirty="0">
                <a:latin typeface="Times New Roman" panose="02020603050405020304" pitchFamily="18" charset="0"/>
                <a:cs typeface="Times New Roman" panose="02020603050405020304" pitchFamily="18" charset="0"/>
              </a:rPr>
              <a:t> between the two that COI doesn’t arise</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Potentialities: </a:t>
            </a:r>
            <a:r>
              <a:rPr lang="en-US" sz="3100" dirty="0" err="1">
                <a:latin typeface="Times New Roman" panose="02020603050405020304" pitchFamily="18" charset="0"/>
                <a:cs typeface="Times New Roman" panose="02020603050405020304" pitchFamily="18" charset="0"/>
              </a:rPr>
              <a:t>Analyse</a:t>
            </a:r>
            <a:r>
              <a:rPr lang="en-US" sz="3100" dirty="0">
                <a:latin typeface="Times New Roman" panose="02020603050405020304" pitchFamily="18" charset="0"/>
                <a:cs typeface="Times New Roman" panose="02020603050405020304" pitchFamily="18" charset="0"/>
              </a:rPr>
              <a:t> whether there is potential COI </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Perception: don’t make data, sample selection, research design etc. to please any of the researchers</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Proportionality: decision to involve research sponsor</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Presence of mind: consequences of COI</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Promises</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All manuscripts for articles, original research report etc. submitted to the journals must be accompanied by a COI disclosure statement or declaration by the authors that they do not have any COI to declare. </a:t>
            </a:r>
            <a:br>
              <a:rPr lang="en-US" dirty="0"/>
            </a:br>
            <a:endParaRPr lang="en-US" dirty="0"/>
          </a:p>
        </p:txBody>
      </p:sp>
    </p:spTree>
    <p:extLst>
      <p:ext uri="{BB962C8B-B14F-4D97-AF65-F5344CB8AC3E}">
        <p14:creationId xmlns:p14="http://schemas.microsoft.com/office/powerpoint/2010/main" val="1587631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r>
              <a:rPr lang="en-US" sz="3100" u="sng" dirty="0">
                <a:solidFill>
                  <a:srgbClr val="FF0000"/>
                </a:solidFill>
                <a:latin typeface="Times New Roman" panose="02020603050405020304" pitchFamily="18" charset="0"/>
                <a:cs typeface="Times New Roman" panose="02020603050405020304" pitchFamily="18" charset="0"/>
              </a:rPr>
              <a:t>Six Ps </a:t>
            </a:r>
            <a:br>
              <a:rPr lang="en-US" sz="3100" u="sng" dirty="0">
                <a:solidFill>
                  <a:srgbClr val="FF0000"/>
                </a:solidFill>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For Publishers</a:t>
            </a: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Choose right reviewers</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Protect the identity of reviewers</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Neutral objective</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For Funders</a:t>
            </a:r>
            <a:br>
              <a:rPr lang="en-US" sz="3100" u="sng" dirty="0">
                <a:solidFill>
                  <a:srgbClr val="FF0000"/>
                </a:solidFill>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Give independence to researchers</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No unnecessary interference </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Give the details if any COI</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u="sng" dirty="0">
                <a:solidFill>
                  <a:srgbClr val="FF0000"/>
                </a:solidFill>
                <a:latin typeface="Times New Roman" panose="02020603050405020304" pitchFamily="18" charset="0"/>
                <a:cs typeface="Times New Roman" panose="02020603050405020304" pitchFamily="18" charset="0"/>
              </a:rPr>
              <a:t>For Research Supervisors</a:t>
            </a: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They can </a:t>
            </a:r>
            <a:r>
              <a:rPr lang="en-US" sz="3100" dirty="0" err="1">
                <a:latin typeface="Times New Roman" panose="02020603050405020304" pitchFamily="18" charset="0"/>
                <a:cs typeface="Times New Roman" panose="02020603050405020304" pitchFamily="18" charset="0"/>
              </a:rPr>
              <a:t>analyse</a:t>
            </a:r>
            <a:r>
              <a:rPr lang="en-US" sz="3100" dirty="0">
                <a:latin typeface="Times New Roman" panose="02020603050405020304" pitchFamily="18" charset="0"/>
                <a:cs typeface="Times New Roman" panose="02020603050405020304" pitchFamily="18" charset="0"/>
              </a:rPr>
              <a:t> if there’s any potential COI</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Thorough guidelines of misconduct</a:t>
            </a:r>
            <a:br>
              <a:rPr lang="en-US" dirty="0"/>
            </a:br>
            <a:endParaRPr lang="en-US" dirty="0"/>
          </a:p>
        </p:txBody>
      </p:sp>
    </p:spTree>
    <p:extLst>
      <p:ext uri="{BB962C8B-B14F-4D97-AF65-F5344CB8AC3E}">
        <p14:creationId xmlns:p14="http://schemas.microsoft.com/office/powerpoint/2010/main" val="109538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pPr marL="285750" indent="-285750"/>
            <a:r>
              <a:rPr lang="en-US" sz="3100" u="sng" dirty="0">
                <a:solidFill>
                  <a:srgbClr val="FF0000"/>
                </a:solidFill>
                <a:latin typeface="Times New Roman" panose="02020603050405020304" pitchFamily="18" charset="0"/>
                <a:cs typeface="Times New Roman" panose="02020603050405020304" pitchFamily="18" charset="0"/>
              </a:rPr>
              <a:t>Violation of Publication Ethics, Authorship and </a:t>
            </a:r>
            <a:r>
              <a:rPr lang="en-US" sz="3100" u="sng" dirty="0" err="1">
                <a:solidFill>
                  <a:srgbClr val="FF0000"/>
                </a:solidFill>
                <a:latin typeface="Times New Roman" panose="02020603050405020304" pitchFamily="18" charset="0"/>
                <a:cs typeface="Times New Roman" panose="02020603050405020304" pitchFamily="18" charset="0"/>
              </a:rPr>
              <a:t>Contributorship</a:t>
            </a:r>
            <a:br>
              <a:rPr lang="en-US" sz="3100" u="sng" dirty="0">
                <a:solidFill>
                  <a:srgbClr val="FF0000"/>
                </a:solidFill>
                <a:latin typeface="Times New Roman" panose="02020603050405020304" pitchFamily="18" charset="0"/>
                <a:cs typeface="Times New Roman" panose="02020603050405020304" pitchFamily="18" charset="0"/>
              </a:rPr>
            </a:br>
            <a:br>
              <a:rPr lang="en-US" sz="3100" u="sng" dirty="0">
                <a:solidFill>
                  <a:srgbClr val="FF0000"/>
                </a:solidFill>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It refers to the </a:t>
            </a:r>
            <a:r>
              <a:rPr lang="en-US" sz="3100" dirty="0">
                <a:highlight>
                  <a:srgbClr val="FFFF00"/>
                </a:highlight>
                <a:latin typeface="Times New Roman" panose="02020603050405020304" pitchFamily="18" charset="0"/>
                <a:cs typeface="Times New Roman" panose="02020603050405020304" pitchFamily="18" charset="0"/>
              </a:rPr>
              <a:t>list of authors who actually contributed </a:t>
            </a:r>
            <a:r>
              <a:rPr lang="en-US" sz="3100" dirty="0">
                <a:latin typeface="Times New Roman" panose="02020603050405020304" pitchFamily="18" charset="0"/>
                <a:cs typeface="Times New Roman" panose="02020603050405020304" pitchFamily="18" charset="0"/>
              </a:rPr>
              <a:t>to the work that has been carried out to result into the publication.</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According to UGC, a student, faculty member or a researcher or staff of higher educational institution who claims to be the creator of work under consideration. </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An individual who has made significant </a:t>
            </a:r>
            <a:r>
              <a:rPr lang="en-US" sz="3100" dirty="0">
                <a:highlight>
                  <a:srgbClr val="FFFF00"/>
                </a:highlight>
                <a:latin typeface="Times New Roman" panose="02020603050405020304" pitchFamily="18" charset="0"/>
                <a:cs typeface="Times New Roman" panose="02020603050405020304" pitchFamily="18" charset="0"/>
              </a:rPr>
              <a:t>intellectual contribution</a:t>
            </a:r>
            <a:r>
              <a:rPr lang="en-US" sz="3100" dirty="0">
                <a:latin typeface="Times New Roman" panose="02020603050405020304" pitchFamily="18" charset="0"/>
                <a:cs typeface="Times New Roman" panose="02020603050405020304" pitchFamily="18" charset="0"/>
              </a:rPr>
              <a:t> to the study. </a:t>
            </a:r>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All persons who are designated to be author should qualify for authorship and all of those who qualified should be listed.</a:t>
            </a:r>
            <a:br>
              <a:rPr lang="en-US" dirty="0"/>
            </a:br>
            <a:endParaRPr lang="en-US" dirty="0"/>
          </a:p>
        </p:txBody>
      </p:sp>
    </p:spTree>
    <p:extLst>
      <p:ext uri="{BB962C8B-B14F-4D97-AF65-F5344CB8AC3E}">
        <p14:creationId xmlns:p14="http://schemas.microsoft.com/office/powerpoint/2010/main" val="3142477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0"/>
            <a:ext cx="12042183" cy="6857999"/>
          </a:xfrm>
        </p:spPr>
        <p:txBody>
          <a:bodyPr>
            <a:normAutofit fontScale="90000"/>
          </a:bodyPr>
          <a:lstStyle/>
          <a:p>
            <a:r>
              <a:rPr lang="en-US" sz="2700" u="sng" dirty="0">
                <a:solidFill>
                  <a:srgbClr val="FF0000"/>
                </a:solidFill>
                <a:latin typeface="Times New Roman" panose="02020603050405020304" pitchFamily="18" charset="0"/>
                <a:cs typeface="Times New Roman" panose="02020603050405020304" pitchFamily="18" charset="0"/>
              </a:rPr>
              <a:t>Three Kinds of Authorship</a:t>
            </a:r>
            <a:br>
              <a:rPr lang="en-US" sz="2700" u="sng" dirty="0">
                <a:solidFill>
                  <a:srgbClr val="FF0000"/>
                </a:solidFill>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1.</a:t>
            </a:r>
            <a:r>
              <a:rPr lang="en-US" sz="2700" u="sng" dirty="0">
                <a:latin typeface="Times New Roman" panose="02020603050405020304" pitchFamily="18" charset="0"/>
                <a:cs typeface="Times New Roman" panose="02020603050405020304" pitchFamily="18" charset="0"/>
              </a:rPr>
              <a:t>Ghost authorship</a:t>
            </a:r>
            <a:r>
              <a:rPr lang="en-US" sz="2700" dirty="0">
                <a:latin typeface="Times New Roman" panose="02020603050405020304" pitchFamily="18" charset="0"/>
                <a:cs typeface="Times New Roman" panose="02020603050405020304" pitchFamily="18" charset="0"/>
              </a:rPr>
              <a:t>: Authors who contribute substantially to the development of paper but </a:t>
            </a:r>
            <a:r>
              <a:rPr lang="en-US" sz="2700" dirty="0">
                <a:highlight>
                  <a:srgbClr val="FFFF00"/>
                </a:highlight>
                <a:latin typeface="Times New Roman" panose="02020603050405020304" pitchFamily="18" charset="0"/>
                <a:cs typeface="Times New Roman" panose="02020603050405020304" pitchFamily="18" charset="0"/>
              </a:rPr>
              <a:t>are not given authorship or acknowledgment </a:t>
            </a:r>
            <a:r>
              <a:rPr lang="en-US" sz="2700" dirty="0">
                <a:latin typeface="Times New Roman" panose="02020603050405020304" pitchFamily="18" charset="0"/>
                <a:cs typeface="Times New Roman" panose="02020603050405020304" pitchFamily="18" charset="0"/>
              </a:rPr>
              <a:t>in the published paper.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2. </a:t>
            </a:r>
            <a:r>
              <a:rPr lang="en-US" sz="2700" u="sng" dirty="0">
                <a:latin typeface="Times New Roman" panose="02020603050405020304" pitchFamily="18" charset="0"/>
                <a:cs typeface="Times New Roman" panose="02020603050405020304" pitchFamily="18" charset="0"/>
              </a:rPr>
              <a:t>Guest authorship</a:t>
            </a:r>
            <a:r>
              <a:rPr lang="en-US" sz="2700" dirty="0">
                <a:latin typeface="Times New Roman" panose="02020603050405020304" pitchFamily="18" charset="0"/>
                <a:cs typeface="Times New Roman" panose="02020603050405020304" pitchFamily="18" charset="0"/>
              </a:rPr>
              <a:t>: Individuals whose presence as a co-author significantly </a:t>
            </a:r>
            <a:r>
              <a:rPr lang="en-US" sz="2700" dirty="0">
                <a:highlight>
                  <a:srgbClr val="FFFF00"/>
                </a:highlight>
                <a:latin typeface="Times New Roman" panose="02020603050405020304" pitchFamily="18" charset="0"/>
                <a:cs typeface="Times New Roman" panose="02020603050405020304" pitchFamily="18" charset="0"/>
              </a:rPr>
              <a:t>improve the chances acceptance </a:t>
            </a:r>
            <a:r>
              <a:rPr lang="en-US" sz="2700" dirty="0">
                <a:latin typeface="Times New Roman" panose="02020603050405020304" pitchFamily="18" charset="0"/>
                <a:cs typeface="Times New Roman" panose="02020603050405020304" pitchFamily="18" charset="0"/>
              </a:rPr>
              <a:t>of the manuscript.</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3. </a:t>
            </a:r>
            <a:r>
              <a:rPr lang="en-US" sz="2700" u="sng" dirty="0">
                <a:latin typeface="Times New Roman" panose="02020603050405020304" pitchFamily="18" charset="0"/>
                <a:cs typeface="Times New Roman" panose="02020603050405020304" pitchFamily="18" charset="0"/>
              </a:rPr>
              <a:t>Gift authorship</a:t>
            </a:r>
            <a:r>
              <a:rPr lang="en-US" sz="2700" dirty="0">
                <a:latin typeface="Times New Roman" panose="02020603050405020304" pitchFamily="18" charset="0"/>
                <a:cs typeface="Times New Roman" panose="02020603050405020304" pitchFamily="18" charset="0"/>
              </a:rPr>
              <a:t>: It refers to the inclusion in the list of quarters simply due to and </a:t>
            </a:r>
            <a:r>
              <a:rPr lang="en-US" sz="2700" dirty="0">
                <a:highlight>
                  <a:srgbClr val="FFFF00"/>
                </a:highlight>
                <a:latin typeface="Times New Roman" panose="02020603050405020304" pitchFamily="18" charset="0"/>
                <a:cs typeface="Times New Roman" panose="02020603050405020304" pitchFamily="18" charset="0"/>
              </a:rPr>
              <a:t>affiliation to an institute </a:t>
            </a:r>
            <a:r>
              <a:rPr lang="en-US" sz="2700" dirty="0">
                <a:latin typeface="Times New Roman" panose="02020603050405020304" pitchFamily="18" charset="0"/>
                <a:cs typeface="Times New Roman" panose="02020603050405020304" pitchFamily="18" charset="0"/>
              </a:rPr>
              <a:t>where the research was conducted. It is typically provided to the head of the institution or dept even without significant contribution to a particular study.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4. </a:t>
            </a:r>
            <a:r>
              <a:rPr lang="en-US" sz="2700" u="sng" dirty="0">
                <a:latin typeface="Times New Roman" panose="02020603050405020304" pitchFamily="18" charset="0"/>
                <a:cs typeface="Times New Roman" panose="02020603050405020304" pitchFamily="18" charset="0"/>
              </a:rPr>
              <a:t>Surrogate authorship/Author Avatar</a:t>
            </a:r>
            <a:r>
              <a:rPr lang="en-US" sz="2700" dirty="0">
                <a:latin typeface="Times New Roman" panose="02020603050405020304" pitchFamily="18" charset="0"/>
                <a:cs typeface="Times New Roman" panose="02020603050405020304" pitchFamily="18" charset="0"/>
              </a:rPr>
              <a:t>: These are instances where manuscript are written or got written by someone else without any original data of one on. The fictional character based on the author. He may be disguised with a different name to express author’s view.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5. </a:t>
            </a:r>
            <a:r>
              <a:rPr lang="en-US" sz="2700" u="sng" dirty="0">
                <a:latin typeface="Times New Roman" panose="02020603050405020304" pitchFamily="18" charset="0"/>
                <a:cs typeface="Times New Roman" panose="02020603050405020304" pitchFamily="18" charset="0"/>
              </a:rPr>
              <a:t>Anonymous authorship: </a:t>
            </a:r>
            <a:r>
              <a:rPr lang="en-US" sz="2700" dirty="0">
                <a:latin typeface="Times New Roman" panose="02020603050405020304" pitchFamily="18" charset="0"/>
                <a:cs typeface="Times New Roman" panose="02020603050405020304" pitchFamily="18" charset="0"/>
              </a:rPr>
              <a:t>Since authorship has to be transparent and requires accountability it is improper to use should audience or to publish scientific articles and anonymously. </a:t>
            </a:r>
            <a:br>
              <a:rPr lang="en-US" dirty="0"/>
            </a:br>
            <a:endParaRPr lang="en-US" dirty="0"/>
          </a:p>
        </p:txBody>
      </p:sp>
    </p:spTree>
    <p:extLst>
      <p:ext uri="{BB962C8B-B14F-4D97-AF65-F5344CB8AC3E}">
        <p14:creationId xmlns:p14="http://schemas.microsoft.com/office/powerpoint/2010/main" val="3147370634"/>
      </p:ext>
    </p:extLst>
  </p:cSld>
  <p:clrMapOvr>
    <a:masterClrMapping/>
  </p:clrMapOvr>
</p:sld>
</file>

<file path=ppt/theme/theme1.xml><?xml version="1.0" encoding="utf-8"?>
<a:theme xmlns:a="http://schemas.openxmlformats.org/drawingml/2006/main" name="Office Theme">
  <a:themeElements>
    <a:clrScheme name="Minimalist Presentation">
      <a:dk1>
        <a:sysClr val="windowText" lastClr="000000"/>
      </a:dk1>
      <a:lt1>
        <a:sysClr val="window" lastClr="FFFFFF"/>
      </a:lt1>
      <a:dk2>
        <a:srgbClr val="ABABAB"/>
      </a:dk2>
      <a:lt2>
        <a:srgbClr val="F2F1EE"/>
      </a:lt2>
      <a:accent1>
        <a:srgbClr val="D8D2CD"/>
      </a:accent1>
      <a:accent2>
        <a:srgbClr val="C0C9C2"/>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Biome Light"/>
        <a:ea typeface=""/>
        <a:cs typeface=""/>
      </a:majorFont>
      <a:minorFont>
        <a:latin typeface="Biome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color presentation_Win32_LW_v2.potx" id="{B7F4C684-7BE5-4BD8-BEBE-7F207A45F474}" vid="{9091DE1E-F617-4C59-950B-F96736B889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976319-4513-485C-AD3A-E56C39927A38}">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6A1B7BBB-8F46-4BA8-85EC-2ECC1D2E32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A10211-FBDE-44DA-8AD6-29E596B297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Minimalist color presentation</Template>
  <TotalTime>18</TotalTime>
  <Words>1617</Words>
  <Application>Microsoft Office PowerPoint</Application>
  <PresentationFormat>Widescreen</PresentationFormat>
  <Paragraphs>39</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Biome Light</vt:lpstr>
      <vt:lpstr>Calibri</vt:lpstr>
      <vt:lpstr>Times New Roman</vt:lpstr>
      <vt:lpstr>Wingdings</vt:lpstr>
      <vt:lpstr>Office Theme</vt:lpstr>
      <vt:lpstr>  Pre Ph.D. Course Work  (Common Compulsory Course – II)     Dr Sarita Pandey Assistant Professor of English Jananayak Chandrashekhar University, Ballia, U.P., India  </vt:lpstr>
      <vt:lpstr>Best Practices/Standard Setting Initiatives and Guidelines  COPE/WAME/DOAJ/OASPA etc.  COPE-Committee on Publication Ethics  DOAJ-Directory of Open Access Journals: unique and extensive index of diverse open access journals from around the world, driven by a growing community, committed to ensuring quality content is freely available online for everyone.   Mission- to increase the visibility, accessibility, reputation, usage, impact of quality etc. An independent, non-profit organization managed by IS4OA (Infrastructure services for open access C.I.C. Started in 2003. It includes approx. 9000 journals.  OASPA-Open Access Scholarly Publishers Association. It includes books and open access journals. Organizes an annual conference  also  WAME- World Association of Medical Editors-Virtual organization, founded in Italy, 1995 to promote cooperation and communication among medical journal editors.  Goal- improving editorial standards, fostering international cooperation. </vt:lpstr>
      <vt:lpstr>Conflict of Interest  The term ‘conflict of interest (COI) in research’ refers to situations in which financial or other personal considerations may compromise-or have the appearance of compromising-an investigator’s professional judgement in conducting or reporting research.   A COI depends on the situation and not on the actions or character of an individual investigator.    COI in research exists where an individual may preference, or be perceived to preference, their own interests or obligations over their duties and responsibilities as a researcher.   Types: Actual, potential or perceived and involve financial and non-financial benefits.   Financial COI- Any situation where you stand to gain or lose financially from a decision you asked to make. It might be direct or indirect. You might be deemed to share any financial interests your spouse or partner or organization has. It need not involve cash changing hands directly rather it could be an effect on land or shares you own etc. </vt:lpstr>
      <vt:lpstr>Non-Financial Conflict of Interest  Any situation where you are not financially affected by a decision but are affected in some other way that might make you biased or appear to be biased. For e.g. It might arise from a family, colleague, relationship or any sort of personal relationship.   Conflict of Roles  Any situation where you are a decision maker for two different organizations about the same matter. It could be seen as another type of non-financial conflict. For e.g. if both organisations are involved in the same project or transaction, and you owe a duty of confidentiality to both, can you be effectively involved in making decisions for both organisations about that project or transactions?  </vt:lpstr>
      <vt:lpstr>Actual Conflict of Interest There is a real conflict between an employee or director’s public duties and private interests.   Potential COI Circumstances where it is foreseeable that a conflict may arise in future and steps should be taken now to mitigate the future risk. For e.g. An employee or director has private interests that could conflict with their public duties.  Perceived COI The public or a third party could form the view that an employee or director’s private interests could improperly influence their decisions or actions, now or in the future.  Conflict of duty </vt:lpstr>
      <vt:lpstr>Six Ps   For researchers  Public Duty Vs Private Interest: Analyse between the two that COI doesn’t arise Potentialities: Analyse whether there is potential COI  Perception: don’t make data, sample selection, research design etc. to please any of the researchers Proportionality: decision to involve research sponsor Presence of mind: consequences of COI Promises  All manuscripts for articles, original research report etc. submitted to the journals must be accompanied by a COI disclosure statement or declaration by the authors that they do not have any COI to declare.  </vt:lpstr>
      <vt:lpstr>Six Ps  For Publishers Choose right reviewers Protect the identity of reviewers Neutral objective  For Funders  Give independence to researchers No unnecessary interference  Give the details if any COI  For Research Supervisors They can analyse if there’s any potential COI Thorough guidelines of misconduct </vt:lpstr>
      <vt:lpstr>Violation of Publication Ethics, Authorship and Contributorship  It refers to the list of authors who actually contributed to the work that has been carried out to result into the publication.  According to UGC, a student, faculty member or a researcher or staff of higher educational institution who claims to be the creator of work under consideration.   An individual who has made significant intellectual contribution to the study.   All persons who are designated to be author should qualify for authorship and all of those who qualified should be listed. </vt:lpstr>
      <vt:lpstr>Three Kinds of Authorship 1.Ghost authorship: Authors who contribute substantially to the development of paper but are not given authorship or acknowledgment in the published paper.   2. Guest authorship: Individuals whose presence as a co-author significantly improve the chances acceptance of the manuscript.  3. Gift authorship: It refers to the inclusion in the list of quarters simply due to and affiliation to an institute where the research was conducted. It is typically provided to the head of the institution or dept even without significant contribution to a particular study.   4. Surrogate authorship/Author Avatar: These are instances where manuscript are written or got written by someone else without any original data of one on. The fictional character based on the author. He may be disguised with a different name to express author’s view.   5. Anonymous authorship: Since authorship has to be transparent and requires accountability it is improper to use should audience or to publish scientific articles and anonymously.  </vt:lpstr>
      <vt:lpstr>Three Kinds of Authorship  4. Surrogate authorship/Author Avatar: These are instances where manuscript are written or got written by someone else without any original data of one on. The fictional character based on the author. He may be disguised with a different name to express author’s view.   5. Anonymous authorship: Since authorship has to be transparent and requires accountability it is improper to use audience or to publish scientific articles anonymously.   </vt:lpstr>
      <vt:lpstr>The International Committee for Medical Journal Editors (ICMJE) described the basic criteria  Made substantial contribution by the designated persons in respect of the study undertaken that includes concept framework and design data acquisition analysis and interpretation. In drafting or revising the article for intellectual content. Approval of the final version. Accountable for all aspects of the work or integrity of any part of the work.  COPE Advisory  Significant contribution to conception or design of the work. Acquisition, analysis and interpretation of data generated oblique collected during the work. Drafting oblique editing the work or revising it critically and the is contributing important intellectual content.   </vt:lpstr>
      <vt:lpstr>COPE Guidelines on signs that might indicate authorship problems   Industry-funded study with no authors from sponsor companies.  Name of the author list known to be from unrelated area/domain.  Unspecified role in acknowledgement without a specific contribution.  Questionable roles of contributors.  Language quality in the manuscript is significantly differ from that of the cover letter. Corresponding author is unable to respond to viewer comments.  Manuscript was drafted or revised by someone not on the author list. Authorship changes without any notification during revision stages. Several similar articles have been published under different author name.    </vt:lpstr>
      <vt:lpstr> Best Practice Guidelines on Publication Ethics  Journal must adopt clear authorship criteria and explain these criteria in there are instructions to author.   Journal should consider requesting the authors provide a short description of each author contribution in an acknowledgement.   The copyright transfer agreement and exclusive license agreement must be provided clearly.  Journal should require that prior to submitting their article all authors agreed in order in which their name will be listed in their manuscript.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sarita dubey</dc:creator>
  <cp:lastModifiedBy>sarita dubey</cp:lastModifiedBy>
  <cp:revision>1</cp:revision>
  <dcterms:created xsi:type="dcterms:W3CDTF">2024-10-21T09:24:12Z</dcterms:created>
  <dcterms:modified xsi:type="dcterms:W3CDTF">2024-10-21T09:43:12Z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